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media/image98.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handoutMasterIdLst>
    <p:handoutMasterId r:id="rId76"/>
  </p:handoutMasterIdLst>
  <p:sldIdLst>
    <p:sldId id="266" r:id="rId3"/>
    <p:sldId id="398" r:id="rId4"/>
    <p:sldId id="550" r:id="rId6"/>
    <p:sldId id="270" r:id="rId7"/>
    <p:sldId id="280" r:id="rId8"/>
    <p:sldId id="618" r:id="rId9"/>
    <p:sldId id="281" r:id="rId10"/>
    <p:sldId id="619" r:id="rId11"/>
    <p:sldId id="385" r:id="rId12"/>
    <p:sldId id="284" r:id="rId13"/>
    <p:sldId id="283" r:id="rId14"/>
    <p:sldId id="293" r:id="rId15"/>
    <p:sldId id="386" r:id="rId16"/>
    <p:sldId id="387" r:id="rId17"/>
    <p:sldId id="388" r:id="rId18"/>
    <p:sldId id="389" r:id="rId19"/>
    <p:sldId id="323" r:id="rId20"/>
    <p:sldId id="452" r:id="rId21"/>
    <p:sldId id="453" r:id="rId22"/>
    <p:sldId id="460" r:id="rId23"/>
    <p:sldId id="503" r:id="rId24"/>
    <p:sldId id="458" r:id="rId25"/>
    <p:sldId id="325" r:id="rId26"/>
    <p:sldId id="328" r:id="rId27"/>
    <p:sldId id="557" r:id="rId28"/>
    <p:sldId id="555" r:id="rId29"/>
    <p:sldId id="556" r:id="rId30"/>
    <p:sldId id="330" r:id="rId31"/>
    <p:sldId id="331" r:id="rId32"/>
    <p:sldId id="332" r:id="rId33"/>
    <p:sldId id="391" r:id="rId34"/>
    <p:sldId id="335" r:id="rId35"/>
    <p:sldId id="336" r:id="rId36"/>
    <p:sldId id="315" r:id="rId37"/>
    <p:sldId id="316" r:id="rId38"/>
    <p:sldId id="337" r:id="rId39"/>
    <p:sldId id="338" r:id="rId40"/>
    <p:sldId id="339" r:id="rId41"/>
    <p:sldId id="340" r:id="rId42"/>
    <p:sldId id="341" r:id="rId43"/>
    <p:sldId id="342" r:id="rId44"/>
    <p:sldId id="343" r:id="rId45"/>
    <p:sldId id="344" r:id="rId46"/>
    <p:sldId id="393" r:id="rId47"/>
    <p:sldId id="346" r:id="rId48"/>
    <p:sldId id="347" r:id="rId49"/>
    <p:sldId id="348" r:id="rId50"/>
    <p:sldId id="349" r:id="rId51"/>
    <p:sldId id="350" r:id="rId52"/>
    <p:sldId id="394" r:id="rId53"/>
    <p:sldId id="552" r:id="rId54"/>
    <p:sldId id="554" r:id="rId55"/>
    <p:sldId id="352" r:id="rId56"/>
    <p:sldId id="353" r:id="rId57"/>
    <p:sldId id="355" r:id="rId58"/>
    <p:sldId id="356" r:id="rId59"/>
    <p:sldId id="357" r:id="rId60"/>
    <p:sldId id="358" r:id="rId61"/>
    <p:sldId id="359" r:id="rId62"/>
    <p:sldId id="360" r:id="rId63"/>
    <p:sldId id="361" r:id="rId64"/>
    <p:sldId id="362" r:id="rId65"/>
    <p:sldId id="551" r:id="rId66"/>
    <p:sldId id="558" r:id="rId67"/>
    <p:sldId id="561" r:id="rId68"/>
    <p:sldId id="563" r:id="rId69"/>
    <p:sldId id="564" r:id="rId70"/>
    <p:sldId id="565" r:id="rId71"/>
    <p:sldId id="395" r:id="rId72"/>
    <p:sldId id="365" r:id="rId73"/>
    <p:sldId id="366" r:id="rId74"/>
    <p:sldId id="256" r:id="rId75"/>
  </p:sldIdLst>
  <p:sldSz cx="12192000" cy="6858000"/>
  <p:notesSz cx="6858000" cy="9144000"/>
  <p:custDataLst>
    <p:tags r:id="rId8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幸全" initials="幸全" lastIdx="1" clrIdx="0"/>
  <p:cmAuthor id="2" name="作者" initials="A" lastIdx="0" clrIdx="1"/>
  <p:cmAuthor id="0" name="王博" initials="王博" lastIdx="4" clrIdx="0"/>
  <p:cmAuthor id="3" name="lihongyue" initials="l" lastIdx="8" clrIdx="2"/>
  <p:cmAuthor id="4" name="王习习" initials="王" lastIdx="2" clrIdx="0"/>
  <p:cmAuthor id="5" name="chenyu02" initials="c" lastIdx="1" clrIdx="4"/>
  <p:cmAuthor id="6" name="刘 译璟" initials="刘" lastIdx="32" clrIdx="0"/>
  <p:cmAuthor id="7" name="番茄花园" initials="番" lastIdx="1" clrIdx="0"/>
  <p:cmAuthor id="8" name="姜伟光" initials="姜" lastIdx="1" clrIdx="0"/>
  <p:cmAuthor id="11" name="wuweiwei" initials="w" lastIdx="1" clrIdx="10"/>
  <p:cmAuthor id="14" name="lyla xie" initials="LX" lastIdx="1" clrIdx="13"/>
  <p:cmAuthor id="15" name="walker lazy" initials="wl" lastIdx="1" clrIdx="14"/>
  <p:cmAuthor id="16" name="huangyaqin" initials="h" lastIdx="1" clrIdx="15"/>
  <p:cmAuthor id="17" name="未知用户3" initials="未知用户3" lastIdx="1" clrIdx="5"/>
  <p:cmAuthor id="18" name="未知用户4" initials="未知用户4" lastIdx="1" clrIdx="6"/>
  <p:cmAuthor id="19" name="未知用户5" initials="未知用户5" lastIdx="1" clrIdx="7"/>
  <p:cmAuthor id="20" name="未知用户6" initials="未知用户6" lastIdx="1" clrIdx="8"/>
  <p:cmAuthor id="21" name="未知用户7" initials="未知用户7" lastIdx="1" clrIdx="9"/>
  <p:cmAuthor id="9" name="艳华 郭" initials="艳华" lastIdx="1" clrIdx="8"/>
  <p:cmAuthor id="10" name="王同华" initials="王" lastIdx="3" clrIdx="9"/>
  <p:cmAuthor id="12" name="A" initials="A" lastIdx="11" clrIdx="11"/>
  <p:cmAuthor id="13" name="windfall" initials="w" lastIdx="2" clrIdx="12"/>
  <p:cmAuthor id="1483810881" name="WPS_1679281038" initials="W" lastIdx="1" clrIdx="2"/>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D64FE"/>
    <a:srgbClr val="326FE2"/>
    <a:srgbClr val="077DF7"/>
    <a:srgbClr val="EF8200"/>
    <a:srgbClr val="FF9600"/>
    <a:srgbClr val="FFC000"/>
    <a:srgbClr val="00ABFF"/>
    <a:srgbClr val="0060FF"/>
    <a:srgbClr val="218A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2" autoAdjust="0"/>
    <p:restoredTop sz="94660"/>
  </p:normalViewPr>
  <p:slideViewPr>
    <p:cSldViewPr snapToGrid="0">
      <p:cViewPr varScale="1">
        <p:scale>
          <a:sx n="98" d="100"/>
          <a:sy n="98" d="100"/>
        </p:scale>
        <p:origin x="2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1" Type="http://schemas.openxmlformats.org/officeDocument/2006/relationships/tags" Target="tags/tag425.xml"/><Relationship Id="rId80" Type="http://schemas.openxmlformats.org/officeDocument/2006/relationships/commentAuthors" Target="commentAuthors.xml"/><Relationship Id="rId8" Type="http://schemas.openxmlformats.org/officeDocument/2006/relationships/slide" Target="slides/slide5.xml"/><Relationship Id="rId79" Type="http://schemas.openxmlformats.org/officeDocument/2006/relationships/tableStyles" Target="tableStyles.xml"/><Relationship Id="rId78" Type="http://schemas.openxmlformats.org/officeDocument/2006/relationships/viewProps" Target="viewProps.xml"/><Relationship Id="rId77" Type="http://schemas.openxmlformats.org/officeDocument/2006/relationships/presProps" Target="presProps.xml"/><Relationship Id="rId76" Type="http://schemas.openxmlformats.org/officeDocument/2006/relationships/handoutMaster" Target="handoutMasters/handoutMaster1.xml"/><Relationship Id="rId75" Type="http://schemas.openxmlformats.org/officeDocument/2006/relationships/slide" Target="slides/slide72.xml"/><Relationship Id="rId74" Type="http://schemas.openxmlformats.org/officeDocument/2006/relationships/slide" Target="slides/slide71.xml"/><Relationship Id="rId73" Type="http://schemas.openxmlformats.org/officeDocument/2006/relationships/slide" Target="slides/slide70.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4.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notesMaster" Target="notesMasters/notesMaster1.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6" name="图片 5" descr="E:/siss-yoti/0思迅020事业部/1、小程序商家成功运营/1、如何成功运营/0、每月营销方案/行业素材/03.jpg03"/>
          <p:cNvPicPr>
            <a:picLocks noChangeAspect="1"/>
          </p:cNvPicPr>
          <p:nvPr userDrawn="1"/>
        </p:nvPicPr>
        <p:blipFill>
          <a:blip r:embed="rId2">
            <a:alphaModFix amt="34000"/>
          </a:blip>
          <a:srcRect t="21878" b="21878"/>
          <a:stretch>
            <a:fillRect/>
          </a:stretch>
        </p:blipFill>
        <p:spPr>
          <a:xfrm>
            <a:off x="0" y="0"/>
            <a:ext cx="12192000" cy="6858000"/>
          </a:xfrm>
          <a:prstGeom prst="rect">
            <a:avLst/>
          </a:prstGeom>
        </p:spPr>
      </p:pic>
      <p:sp>
        <p:nvSpPr>
          <p:cNvPr id="12" name="矩形 11"/>
          <p:cNvSpPr/>
          <p:nvPr userDrawn="1"/>
        </p:nvSpPr>
        <p:spPr>
          <a:xfrm>
            <a:off x="5715" y="2540"/>
            <a:ext cx="12182475" cy="6852285"/>
          </a:xfrm>
          <a:prstGeom prst="rect">
            <a:avLst/>
          </a:prstGeom>
          <a:solidFill>
            <a:srgbClr val="007DF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 name="图片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74015" y="210820"/>
            <a:ext cx="1794510" cy="367030"/>
          </a:xfrm>
          <a:prstGeom prst="rect">
            <a:avLst/>
          </a:prstGeom>
        </p:spPr>
      </p:pic>
      <p:pic>
        <p:nvPicPr>
          <p:cNvPr id="7" name="图片 6"/>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032490" y="193040"/>
            <a:ext cx="861060" cy="60325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74015" y="311150"/>
            <a:ext cx="1794510" cy="367030"/>
          </a:xfrm>
          <a:prstGeom prst="rect">
            <a:avLst/>
          </a:prstGeom>
        </p:spPr>
      </p:pic>
      <p:pic>
        <p:nvPicPr>
          <p:cNvPr id="7" name="图片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032490" y="193040"/>
            <a:ext cx="861060" cy="60325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pic>
        <p:nvPicPr>
          <p:cNvPr id="6" name="图片 5" descr="E:/siss-yoti/0思迅020事业部/1、小程序商家成功运营/1、如何成功运营/0、每月营销方案/行业素材/03.jpg03"/>
          <p:cNvPicPr>
            <a:picLocks noChangeAspect="1"/>
          </p:cNvPicPr>
          <p:nvPr userDrawn="1"/>
        </p:nvPicPr>
        <p:blipFill>
          <a:blip r:embed="rId2">
            <a:alphaModFix amt="34000"/>
          </a:blip>
          <a:srcRect t="21878" b="21878"/>
          <a:stretch>
            <a:fillRect/>
          </a:stretch>
        </p:blipFill>
        <p:spPr>
          <a:xfrm>
            <a:off x="0" y="0"/>
            <a:ext cx="12192000" cy="685800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内容页">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image" Target="../media/image4.png"/><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297539-D692-4A38-BFEB-CBE5D2977991}"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D74EFC-25FC-4351-BA45-F2F8DDA98C0A}" type="slidenum">
              <a:rPr lang="zh-CN" altLang="en-US" smtClean="0"/>
            </a:fld>
            <a:endParaRPr lang="zh-CN" altLang="en-US"/>
          </a:p>
        </p:txBody>
      </p:sp>
      <p:pic>
        <p:nvPicPr>
          <p:cNvPr id="7" name="图片 6"/>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3.xml"/><Relationship Id="rId4" Type="http://schemas.openxmlformats.org/officeDocument/2006/relationships/image" Target="../media/image6.png"/><Relationship Id="rId3" Type="http://schemas.openxmlformats.org/officeDocument/2006/relationships/tags" Target="../tags/tag1.xml"/><Relationship Id="rId2" Type="http://schemas.openxmlformats.org/officeDocument/2006/relationships/image" Target="../media/image2.png"/><Relationship Id="rId1" Type="http://schemas.openxmlformats.org/officeDocument/2006/relationships/image" Target="../media/image5.pn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7.png"/></Relationships>
</file>

<file path=ppt/slides/_rels/slide3.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7" Type="http://schemas.openxmlformats.org/officeDocument/2006/relationships/slideLayout" Target="../slideLayouts/slideLayout1.xml"/><Relationship Id="rId26" Type="http://schemas.openxmlformats.org/officeDocument/2006/relationships/tags" Target="../tags/tag26.xml"/><Relationship Id="rId25" Type="http://schemas.openxmlformats.org/officeDocument/2006/relationships/tags" Target="../tags/tag25.xml"/><Relationship Id="rId24" Type="http://schemas.openxmlformats.org/officeDocument/2006/relationships/tags" Target="../tags/tag24.xml"/><Relationship Id="rId23" Type="http://schemas.openxmlformats.org/officeDocument/2006/relationships/tags" Target="../tags/tag23.xml"/><Relationship Id="rId22" Type="http://schemas.openxmlformats.org/officeDocument/2006/relationships/tags" Target="../tags/tag22.xml"/><Relationship Id="rId21" Type="http://schemas.openxmlformats.org/officeDocument/2006/relationships/tags" Target="../tags/tag21.xml"/><Relationship Id="rId20" Type="http://schemas.openxmlformats.org/officeDocument/2006/relationships/tags" Target="../tags/tag20.xml"/><Relationship Id="rId2" Type="http://schemas.openxmlformats.org/officeDocument/2006/relationships/image" Target="../media/image8.png"/><Relationship Id="rId19" Type="http://schemas.openxmlformats.org/officeDocument/2006/relationships/tags" Target="../tags/tag19.xml"/><Relationship Id="rId18" Type="http://schemas.openxmlformats.org/officeDocument/2006/relationships/tags" Target="../tags/tag18.xml"/><Relationship Id="rId17" Type="http://schemas.openxmlformats.org/officeDocument/2006/relationships/tags" Target="../tags/tag17.xml"/><Relationship Id="rId16" Type="http://schemas.openxmlformats.org/officeDocument/2006/relationships/tags" Target="../tags/tag16.xml"/><Relationship Id="rId15" Type="http://schemas.openxmlformats.org/officeDocument/2006/relationships/tags" Target="../tags/tag15.xml"/><Relationship Id="rId14" Type="http://schemas.openxmlformats.org/officeDocument/2006/relationships/tags" Target="../tags/tag14.xml"/><Relationship Id="rId13" Type="http://schemas.openxmlformats.org/officeDocument/2006/relationships/tags" Target="../tags/tag13.xml"/><Relationship Id="rId12" Type="http://schemas.openxmlformats.org/officeDocument/2006/relationships/tags" Target="../tags/tag12.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4.xml"/><Relationship Id="rId4" Type="http://schemas.openxmlformats.org/officeDocument/2006/relationships/tags" Target="../tags/tag29.xml"/><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image" Target="../media/image9.png"/></Relationships>
</file>

<file path=ppt/slides/_rels/slide5.xml.rels><?xml version="1.0" encoding="UTF-8" standalone="yes"?>
<Relationships xmlns="http://schemas.openxmlformats.org/package/2006/relationships"><Relationship Id="rId9" Type="http://schemas.openxmlformats.org/officeDocument/2006/relationships/tags" Target="../tags/tag32.xml"/><Relationship Id="rId8" Type="http://schemas.openxmlformats.org/officeDocument/2006/relationships/tags" Target="../tags/tag31.xml"/><Relationship Id="rId7" Type="http://schemas.openxmlformats.org/officeDocument/2006/relationships/image" Target="../media/image15.png"/><Relationship Id="rId6" Type="http://schemas.openxmlformats.org/officeDocument/2006/relationships/tags" Target="../tags/tag30.xml"/><Relationship Id="rId5" Type="http://schemas.openxmlformats.org/officeDocument/2006/relationships/image" Target="../media/image14.png"/><Relationship Id="rId4" Type="http://schemas.openxmlformats.org/officeDocument/2006/relationships/image" Target="../media/image13.png"/><Relationship Id="rId3" Type="http://schemas.openxmlformats.org/officeDocument/2006/relationships/image" Target="../media/image12.png"/><Relationship Id="rId20" Type="http://schemas.openxmlformats.org/officeDocument/2006/relationships/slideLayout" Target="../slideLayouts/slideLayout1.xml"/><Relationship Id="rId2" Type="http://schemas.openxmlformats.org/officeDocument/2006/relationships/image" Target="../media/image11.png"/><Relationship Id="rId19" Type="http://schemas.openxmlformats.org/officeDocument/2006/relationships/image" Target="../media/image6.png"/><Relationship Id="rId18" Type="http://schemas.openxmlformats.org/officeDocument/2006/relationships/tags" Target="../tags/tag39.xml"/><Relationship Id="rId17" Type="http://schemas.openxmlformats.org/officeDocument/2006/relationships/image" Target="../media/image5.png"/><Relationship Id="rId16" Type="http://schemas.openxmlformats.org/officeDocument/2006/relationships/tags" Target="../tags/tag38.xml"/><Relationship Id="rId15" Type="http://schemas.openxmlformats.org/officeDocument/2006/relationships/tags" Target="../tags/tag37.xml"/><Relationship Id="rId14" Type="http://schemas.openxmlformats.org/officeDocument/2006/relationships/tags" Target="../tags/tag36.xml"/><Relationship Id="rId13" Type="http://schemas.openxmlformats.org/officeDocument/2006/relationships/tags" Target="../tags/tag35.xml"/><Relationship Id="rId12" Type="http://schemas.openxmlformats.org/officeDocument/2006/relationships/tags" Target="../tags/tag34.xml"/><Relationship Id="rId11" Type="http://schemas.openxmlformats.org/officeDocument/2006/relationships/image" Target="../media/image16.png"/><Relationship Id="rId10" Type="http://schemas.openxmlformats.org/officeDocument/2006/relationships/tags" Target="../tags/tag33.xml"/><Relationship Id="rId1" Type="http://schemas.openxmlformats.org/officeDocument/2006/relationships/image" Target="../media/image10.png"/></Relationships>
</file>

<file path=ppt/slides/_rels/slide6.xml.rels><?xml version="1.0" encoding="UTF-8" standalone="yes"?>
<Relationships xmlns="http://schemas.openxmlformats.org/package/2006/relationships"><Relationship Id="rId9" Type="http://schemas.openxmlformats.org/officeDocument/2006/relationships/image" Target="../media/image22.png"/><Relationship Id="rId8" Type="http://schemas.openxmlformats.org/officeDocument/2006/relationships/image" Target="../media/image21.png"/><Relationship Id="rId7" Type="http://schemas.openxmlformats.org/officeDocument/2006/relationships/image" Target="../media/image20.png"/><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tags" Target="../tags/tag41.xml"/><Relationship Id="rId3" Type="http://schemas.openxmlformats.org/officeDocument/2006/relationships/image" Target="../media/image17.png"/><Relationship Id="rId2" Type="http://schemas.openxmlformats.org/officeDocument/2006/relationships/image" Target="../media/image15.png"/><Relationship Id="rId14" Type="http://schemas.openxmlformats.org/officeDocument/2006/relationships/slideLayout" Target="../slideLayouts/slideLayout4.xml"/><Relationship Id="rId13" Type="http://schemas.openxmlformats.org/officeDocument/2006/relationships/image" Target="../media/image5.png"/><Relationship Id="rId12" Type="http://schemas.openxmlformats.org/officeDocument/2006/relationships/image" Target="../media/image25.png"/><Relationship Id="rId11" Type="http://schemas.openxmlformats.org/officeDocument/2006/relationships/image" Target="../media/image24.png"/><Relationship Id="rId10" Type="http://schemas.openxmlformats.org/officeDocument/2006/relationships/image" Target="../media/image23.png"/><Relationship Id="rId1" Type="http://schemas.openxmlformats.org/officeDocument/2006/relationships/tags" Target="../tags/tag40.xml"/></Relationships>
</file>

<file path=ppt/slides/_rels/slide7.xml.rels><?xml version="1.0" encoding="UTF-8" standalone="yes"?>
<Relationships xmlns="http://schemas.openxmlformats.org/package/2006/relationships"><Relationship Id="rId9" Type="http://schemas.openxmlformats.org/officeDocument/2006/relationships/image" Target="../media/image34.png"/><Relationship Id="rId8" Type="http://schemas.openxmlformats.org/officeDocument/2006/relationships/image" Target="../media/image33.png"/><Relationship Id="rId7" Type="http://schemas.openxmlformats.org/officeDocument/2006/relationships/image" Target="../media/image32.png"/><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3" Type="http://schemas.openxmlformats.org/officeDocument/2006/relationships/image" Target="../media/image28.png"/><Relationship Id="rId2" Type="http://schemas.openxmlformats.org/officeDocument/2006/relationships/image" Target="../media/image27.png"/><Relationship Id="rId10" Type="http://schemas.openxmlformats.org/officeDocument/2006/relationships/slideLayout" Target="../slideLayouts/slideLayout1.xml"/><Relationship Id="rId1" Type="http://schemas.openxmlformats.org/officeDocument/2006/relationships/image" Target="../media/image26.png"/></Relationships>
</file>

<file path=ppt/slides/_rels/slide8.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36.png"/><Relationship Id="rId3" Type="http://schemas.openxmlformats.org/officeDocument/2006/relationships/image" Target="../media/image35.png"/><Relationship Id="rId2" Type="http://schemas.openxmlformats.org/officeDocument/2006/relationships/image" Target="../media/image18.png"/><Relationship Id="rId1" Type="http://schemas.openxmlformats.org/officeDocument/2006/relationships/tags" Target="../tags/tag42.xml"/></Relationships>
</file>

<file path=ppt/slides/_rels/slide9.xml.rels><?xml version="1.0" encoding="UTF-8" standalone="yes"?>
<Relationships xmlns="http://schemas.openxmlformats.org/package/2006/relationships"><Relationship Id="rId6"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image" Target="../media/image38.png"/><Relationship Id="rId3" Type="http://schemas.openxmlformats.org/officeDocument/2006/relationships/tags" Target="../tags/tag45.xml"/><Relationship Id="rId2" Type="http://schemas.openxmlformats.org/officeDocument/2006/relationships/tags" Target="../tags/tag44.xml"/><Relationship Id="rId1" Type="http://schemas.openxmlformats.org/officeDocument/2006/relationships/tags" Target="../tags/tag43.xml"/></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4.xml"/><Relationship Id="rId4" Type="http://schemas.openxmlformats.org/officeDocument/2006/relationships/tags" Target="../tags/tag47.xml"/><Relationship Id="rId3" Type="http://schemas.openxmlformats.org/officeDocument/2006/relationships/image" Target="../media/image2.png"/><Relationship Id="rId2" Type="http://schemas.openxmlformats.org/officeDocument/2006/relationships/tags" Target="../tags/tag46.xml"/><Relationship Id="rId1" Type="http://schemas.openxmlformats.org/officeDocument/2006/relationships/image" Target="../media/image39.png"/></Relationships>
</file>

<file path=ppt/slides/_rels/slide11.xml.rels><?xml version="1.0" encoding="UTF-8" standalone="yes"?>
<Relationships xmlns="http://schemas.openxmlformats.org/package/2006/relationships"><Relationship Id="rId9" Type="http://schemas.openxmlformats.org/officeDocument/2006/relationships/tags" Target="../tags/tag55.xml"/><Relationship Id="rId8" Type="http://schemas.openxmlformats.org/officeDocument/2006/relationships/tags" Target="../tags/tag54.xml"/><Relationship Id="rId7" Type="http://schemas.openxmlformats.org/officeDocument/2006/relationships/tags" Target="../tags/tag53.xml"/><Relationship Id="rId6" Type="http://schemas.openxmlformats.org/officeDocument/2006/relationships/tags" Target="../tags/tag52.xml"/><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6" Type="http://schemas.openxmlformats.org/officeDocument/2006/relationships/slideLayout" Target="../slideLayouts/slideLayout2.xml"/><Relationship Id="rId15" Type="http://schemas.openxmlformats.org/officeDocument/2006/relationships/image" Target="../media/image3.png"/><Relationship Id="rId14" Type="http://schemas.openxmlformats.org/officeDocument/2006/relationships/image" Target="../media/image2.png"/><Relationship Id="rId13" Type="http://schemas.openxmlformats.org/officeDocument/2006/relationships/tags" Target="../tags/tag59.xml"/><Relationship Id="rId12" Type="http://schemas.openxmlformats.org/officeDocument/2006/relationships/tags" Target="../tags/tag58.xml"/><Relationship Id="rId11" Type="http://schemas.openxmlformats.org/officeDocument/2006/relationships/tags" Target="../tags/tag57.xml"/><Relationship Id="rId10" Type="http://schemas.openxmlformats.org/officeDocument/2006/relationships/tags" Target="../tags/tag56.xml"/><Relationship Id="rId1" Type="http://schemas.openxmlformats.org/officeDocument/2006/relationships/image" Target="../media/image40.png"/></Relationships>
</file>

<file path=ppt/slides/_rels/slide12.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45.png"/><Relationship Id="rId4" Type="http://schemas.openxmlformats.org/officeDocument/2006/relationships/image" Target="../media/image44.png"/><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image" Target="../media/image41.png"/></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openxmlformats.org/officeDocument/2006/relationships/image" Target="../media/image52.png"/><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image" Target="../media/image46.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image" Target="../media/image53.png"/></Relationships>
</file>

<file path=ppt/slides/_rels/slide15.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1.png"/><Relationship Id="rId7" Type="http://schemas.openxmlformats.org/officeDocument/2006/relationships/tags" Target="../tags/tag60.xml"/><Relationship Id="rId6" Type="http://schemas.openxmlformats.org/officeDocument/2006/relationships/image" Target="../media/image52.png"/><Relationship Id="rId5" Type="http://schemas.openxmlformats.org/officeDocument/2006/relationships/image" Target="../media/image60.png"/><Relationship Id="rId4" Type="http://schemas.openxmlformats.org/officeDocument/2006/relationships/image" Target="../media/image59.png"/><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image" Target="../media/image56.png"/></Relationships>
</file>

<file path=ppt/slides/_rels/slide16.xml.rels><?xml version="1.0" encoding="UTF-8" standalone="yes"?>
<Relationships xmlns="http://schemas.openxmlformats.org/package/2006/relationships"><Relationship Id="rId6"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image" Target="../media/image1.jpeg"/><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tags" Target="../tags/tag61.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2.jpeg"/><Relationship Id="rId1" Type="http://schemas.openxmlformats.org/officeDocument/2006/relationships/tags" Target="../tags/tag64.xml"/></Relationships>
</file>

<file path=ppt/slides/_rels/slide18.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xml"/><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image" Target="../media/image63.png"/></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xml"/><Relationship Id="rId2" Type="http://schemas.openxmlformats.org/officeDocument/2006/relationships/image" Target="../media/image67.png"/><Relationship Id="rId1" Type="http://schemas.openxmlformats.org/officeDocument/2006/relationships/image" Target="../media/image66.png"/></Relationships>
</file>

<file path=ppt/slides/_rels/slide20.xml.rels><?xml version="1.0" encoding="UTF-8" standalone="yes"?>
<Relationships xmlns="http://schemas.openxmlformats.org/package/2006/relationships"><Relationship Id="rId9" Type="http://schemas.openxmlformats.org/officeDocument/2006/relationships/tags" Target="../tags/tag72.xml"/><Relationship Id="rId8" Type="http://schemas.openxmlformats.org/officeDocument/2006/relationships/tags" Target="../tags/tag71.xml"/><Relationship Id="rId7" Type="http://schemas.openxmlformats.org/officeDocument/2006/relationships/tags" Target="../tags/tag70.xml"/><Relationship Id="rId6" Type="http://schemas.openxmlformats.org/officeDocument/2006/relationships/tags" Target="../tags/tag69.xml"/><Relationship Id="rId5" Type="http://schemas.openxmlformats.org/officeDocument/2006/relationships/image" Target="../media/image68.png"/><Relationship Id="rId4" Type="http://schemas.openxmlformats.org/officeDocument/2006/relationships/tags" Target="../tags/tag68.xml"/><Relationship Id="rId3" Type="http://schemas.openxmlformats.org/officeDocument/2006/relationships/tags" Target="../tags/tag67.xml"/><Relationship Id="rId21" Type="http://schemas.openxmlformats.org/officeDocument/2006/relationships/notesSlide" Target="../notesSlides/notesSlide4.xml"/><Relationship Id="rId20" Type="http://schemas.openxmlformats.org/officeDocument/2006/relationships/slideLayout" Target="../slideLayouts/slideLayout1.xml"/><Relationship Id="rId2" Type="http://schemas.openxmlformats.org/officeDocument/2006/relationships/tags" Target="../tags/tag66.xml"/><Relationship Id="rId19" Type="http://schemas.openxmlformats.org/officeDocument/2006/relationships/image" Target="../media/image70.png"/><Relationship Id="rId18" Type="http://schemas.openxmlformats.org/officeDocument/2006/relationships/tags" Target="../tags/tag80.xml"/><Relationship Id="rId17" Type="http://schemas.openxmlformats.org/officeDocument/2006/relationships/tags" Target="../tags/tag79.xml"/><Relationship Id="rId16" Type="http://schemas.openxmlformats.org/officeDocument/2006/relationships/tags" Target="../tags/tag78.xml"/><Relationship Id="rId15" Type="http://schemas.openxmlformats.org/officeDocument/2006/relationships/tags" Target="../tags/tag77.xml"/><Relationship Id="rId14" Type="http://schemas.openxmlformats.org/officeDocument/2006/relationships/tags" Target="../tags/tag76.xml"/><Relationship Id="rId13" Type="http://schemas.openxmlformats.org/officeDocument/2006/relationships/image" Target="../media/image69.png"/><Relationship Id="rId12" Type="http://schemas.openxmlformats.org/officeDocument/2006/relationships/tags" Target="../tags/tag75.xml"/><Relationship Id="rId11" Type="http://schemas.openxmlformats.org/officeDocument/2006/relationships/tags" Target="../tags/tag74.xml"/><Relationship Id="rId10" Type="http://schemas.openxmlformats.org/officeDocument/2006/relationships/tags" Target="../tags/tag73.xml"/><Relationship Id="rId1" Type="http://schemas.openxmlformats.org/officeDocument/2006/relationships/tags" Target="../tags/tag65.xml"/></Relationships>
</file>

<file path=ppt/slides/_rels/slide21.xml.rels><?xml version="1.0" encoding="UTF-8" standalone="yes"?>
<Relationships xmlns="http://schemas.openxmlformats.org/package/2006/relationships"><Relationship Id="rId9" Type="http://schemas.openxmlformats.org/officeDocument/2006/relationships/notesSlide" Target="../notesSlides/notesSlide5.xml"/><Relationship Id="rId8" Type="http://schemas.openxmlformats.org/officeDocument/2006/relationships/slideLayout" Target="../slideLayouts/slideLayout1.xml"/><Relationship Id="rId7" Type="http://schemas.openxmlformats.org/officeDocument/2006/relationships/image" Target="../media/image77.png"/><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image" Target="../media/image71.png"/></Relationships>
</file>

<file path=ppt/slides/_rels/slide22.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1.xml"/><Relationship Id="rId2" Type="http://schemas.openxmlformats.org/officeDocument/2006/relationships/image" Target="../media/image79.png"/><Relationship Id="rId1" Type="http://schemas.openxmlformats.org/officeDocument/2006/relationships/image" Target="../media/image78.png"/></Relationships>
</file>

<file path=ppt/slides/_rels/slide23.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1.xml"/><Relationship Id="rId2" Type="http://schemas.openxmlformats.org/officeDocument/2006/relationships/image" Target="../media/image81.png"/><Relationship Id="rId1" Type="http://schemas.openxmlformats.org/officeDocument/2006/relationships/image" Target="../media/image80.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83.png"/><Relationship Id="rId1" Type="http://schemas.openxmlformats.org/officeDocument/2006/relationships/image" Target="../media/image82.png"/></Relationships>
</file>

<file path=ppt/slides/_rels/slide25.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71.png"/><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image" Target="../media/image84.png"/></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90.jpeg"/><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image" Target="../media/image87.jpeg"/></Relationships>
</file>

<file path=ppt/slides/_rels/slide27.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95.png"/><Relationship Id="rId4" Type="http://schemas.openxmlformats.org/officeDocument/2006/relationships/image" Target="../media/image94.png"/><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image" Target="../media/image9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9" Type="http://schemas.openxmlformats.org/officeDocument/2006/relationships/image" Target="../media/image99.png"/><Relationship Id="rId8" Type="http://schemas.openxmlformats.org/officeDocument/2006/relationships/image" Target="../media/image98.svg"/><Relationship Id="rId7" Type="http://schemas.openxmlformats.org/officeDocument/2006/relationships/image" Target="../media/image97.png"/><Relationship Id="rId6" Type="http://schemas.openxmlformats.org/officeDocument/2006/relationships/tags" Target="../tags/tag85.xml"/><Relationship Id="rId5" Type="http://schemas.openxmlformats.org/officeDocument/2006/relationships/tags" Target="../tags/tag84.xml"/><Relationship Id="rId4" Type="http://schemas.openxmlformats.org/officeDocument/2006/relationships/tags" Target="../tags/tag83.xml"/><Relationship Id="rId3" Type="http://schemas.openxmlformats.org/officeDocument/2006/relationships/tags" Target="../tags/tag82.xml"/><Relationship Id="rId2" Type="http://schemas.openxmlformats.org/officeDocument/2006/relationships/tags" Target="../tags/tag81.xml"/><Relationship Id="rId11" Type="http://schemas.openxmlformats.org/officeDocument/2006/relationships/slideLayout" Target="../slideLayouts/slideLayout1.xml"/><Relationship Id="rId10" Type="http://schemas.openxmlformats.org/officeDocument/2006/relationships/image" Target="../media/image100.png"/><Relationship Id="rId1" Type="http://schemas.openxmlformats.org/officeDocument/2006/relationships/image" Target="../media/image96.png"/></Relationships>
</file>

<file path=ppt/slides/_rels/slide31.xml.rels><?xml version="1.0" encoding="UTF-8" standalone="yes"?>
<Relationships xmlns="http://schemas.openxmlformats.org/package/2006/relationships"><Relationship Id="rId9" Type="http://schemas.openxmlformats.org/officeDocument/2006/relationships/tags" Target="../tags/tag94.xml"/><Relationship Id="rId8" Type="http://schemas.openxmlformats.org/officeDocument/2006/relationships/tags" Target="../tags/tag93.xml"/><Relationship Id="rId7" Type="http://schemas.openxmlformats.org/officeDocument/2006/relationships/tags" Target="../tags/tag92.xml"/><Relationship Id="rId6" Type="http://schemas.openxmlformats.org/officeDocument/2006/relationships/tags" Target="../tags/tag91.xml"/><Relationship Id="rId5" Type="http://schemas.openxmlformats.org/officeDocument/2006/relationships/tags" Target="../tags/tag90.xml"/><Relationship Id="rId4" Type="http://schemas.openxmlformats.org/officeDocument/2006/relationships/tags" Target="../tags/tag89.xml"/><Relationship Id="rId3" Type="http://schemas.openxmlformats.org/officeDocument/2006/relationships/tags" Target="../tags/tag88.xml"/><Relationship Id="rId25" Type="http://schemas.openxmlformats.org/officeDocument/2006/relationships/slideLayout" Target="../slideLayouts/slideLayout1.xml"/><Relationship Id="rId24" Type="http://schemas.openxmlformats.org/officeDocument/2006/relationships/image" Target="../media/image106.png"/><Relationship Id="rId23" Type="http://schemas.openxmlformats.org/officeDocument/2006/relationships/image" Target="../media/image105.png"/><Relationship Id="rId22" Type="http://schemas.openxmlformats.org/officeDocument/2006/relationships/image" Target="../media/image104.png"/><Relationship Id="rId21" Type="http://schemas.openxmlformats.org/officeDocument/2006/relationships/image" Target="../media/image103.png"/><Relationship Id="rId20" Type="http://schemas.openxmlformats.org/officeDocument/2006/relationships/image" Target="../media/image102.png"/><Relationship Id="rId2" Type="http://schemas.openxmlformats.org/officeDocument/2006/relationships/tags" Target="../tags/tag87.xml"/><Relationship Id="rId19" Type="http://schemas.openxmlformats.org/officeDocument/2006/relationships/image" Target="../media/image101.png"/><Relationship Id="rId18" Type="http://schemas.openxmlformats.org/officeDocument/2006/relationships/tags" Target="../tags/tag103.xml"/><Relationship Id="rId17" Type="http://schemas.openxmlformats.org/officeDocument/2006/relationships/tags" Target="../tags/tag102.xml"/><Relationship Id="rId16" Type="http://schemas.openxmlformats.org/officeDocument/2006/relationships/tags" Target="../tags/tag101.xml"/><Relationship Id="rId15" Type="http://schemas.openxmlformats.org/officeDocument/2006/relationships/tags" Target="../tags/tag100.xml"/><Relationship Id="rId14" Type="http://schemas.openxmlformats.org/officeDocument/2006/relationships/tags" Target="../tags/tag99.xml"/><Relationship Id="rId13" Type="http://schemas.openxmlformats.org/officeDocument/2006/relationships/tags" Target="../tags/tag98.xml"/><Relationship Id="rId12" Type="http://schemas.openxmlformats.org/officeDocument/2006/relationships/tags" Target="../tags/tag97.xml"/><Relationship Id="rId11" Type="http://schemas.openxmlformats.org/officeDocument/2006/relationships/tags" Target="../tags/tag96.xml"/><Relationship Id="rId10" Type="http://schemas.openxmlformats.org/officeDocument/2006/relationships/tags" Target="../tags/tag95.xml"/><Relationship Id="rId1" Type="http://schemas.openxmlformats.org/officeDocument/2006/relationships/tags" Target="../tags/tag86.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07.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08.png"/></Relationships>
</file>

<file path=ppt/slides/_rels/slide34.xml.rels><?xml version="1.0" encoding="UTF-8" standalone="yes"?>
<Relationships xmlns="http://schemas.openxmlformats.org/package/2006/relationships"><Relationship Id="rId9" Type="http://schemas.openxmlformats.org/officeDocument/2006/relationships/image" Target="../media/image111.png"/><Relationship Id="rId8" Type="http://schemas.openxmlformats.org/officeDocument/2006/relationships/tags" Target="../tags/tag109.xml"/><Relationship Id="rId7" Type="http://schemas.openxmlformats.org/officeDocument/2006/relationships/tags" Target="../tags/tag108.xml"/><Relationship Id="rId6" Type="http://schemas.openxmlformats.org/officeDocument/2006/relationships/image" Target="../media/image110.png"/><Relationship Id="rId5" Type="http://schemas.openxmlformats.org/officeDocument/2006/relationships/tags" Target="../tags/tag107.xml"/><Relationship Id="rId4" Type="http://schemas.openxmlformats.org/officeDocument/2006/relationships/tags" Target="../tags/tag106.xml"/><Relationship Id="rId3" Type="http://schemas.openxmlformats.org/officeDocument/2006/relationships/image" Target="../media/image109.png"/><Relationship Id="rId2" Type="http://schemas.openxmlformats.org/officeDocument/2006/relationships/tags" Target="../tags/tag105.xml"/><Relationship Id="rId15" Type="http://schemas.openxmlformats.org/officeDocument/2006/relationships/slideLayout" Target="../slideLayouts/slideLayout1.xml"/><Relationship Id="rId14" Type="http://schemas.openxmlformats.org/officeDocument/2006/relationships/image" Target="../media/image113.png"/><Relationship Id="rId13" Type="http://schemas.openxmlformats.org/officeDocument/2006/relationships/tags" Target="../tags/tag112.xml"/><Relationship Id="rId12" Type="http://schemas.openxmlformats.org/officeDocument/2006/relationships/image" Target="../media/image112.png"/><Relationship Id="rId11" Type="http://schemas.openxmlformats.org/officeDocument/2006/relationships/tags" Target="../tags/tag111.xml"/><Relationship Id="rId10" Type="http://schemas.openxmlformats.org/officeDocument/2006/relationships/tags" Target="../tags/tag110.xml"/><Relationship Id="rId1" Type="http://schemas.openxmlformats.org/officeDocument/2006/relationships/tags" Target="../tags/tag104.xml"/></Relationships>
</file>

<file path=ppt/slides/_rels/slide35.xml.rels><?xml version="1.0" encoding="UTF-8" standalone="yes"?>
<Relationships xmlns="http://schemas.openxmlformats.org/package/2006/relationships"><Relationship Id="rId9" Type="http://schemas.openxmlformats.org/officeDocument/2006/relationships/tags" Target="../tags/tag121.xml"/><Relationship Id="rId8" Type="http://schemas.openxmlformats.org/officeDocument/2006/relationships/tags" Target="../tags/tag120.xml"/><Relationship Id="rId7" Type="http://schemas.openxmlformats.org/officeDocument/2006/relationships/tags" Target="../tags/tag119.xml"/><Relationship Id="rId6" Type="http://schemas.openxmlformats.org/officeDocument/2006/relationships/tags" Target="../tags/tag118.xml"/><Relationship Id="rId5" Type="http://schemas.openxmlformats.org/officeDocument/2006/relationships/tags" Target="../tags/tag117.xml"/><Relationship Id="rId4" Type="http://schemas.openxmlformats.org/officeDocument/2006/relationships/tags" Target="../tags/tag116.xml"/><Relationship Id="rId3" Type="http://schemas.openxmlformats.org/officeDocument/2006/relationships/tags" Target="../tags/tag115.xml"/><Relationship Id="rId2" Type="http://schemas.openxmlformats.org/officeDocument/2006/relationships/tags" Target="../tags/tag114.xml"/><Relationship Id="rId10" Type="http://schemas.openxmlformats.org/officeDocument/2006/relationships/slideLayout" Target="../slideLayouts/slideLayout1.xml"/><Relationship Id="rId1" Type="http://schemas.openxmlformats.org/officeDocument/2006/relationships/tags" Target="../tags/tag113.xml"/></Relationships>
</file>

<file path=ppt/slides/_rels/slide36.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117.png"/><Relationship Id="rId7" Type="http://schemas.openxmlformats.org/officeDocument/2006/relationships/image" Target="../media/image116.png"/><Relationship Id="rId6" Type="http://schemas.openxmlformats.org/officeDocument/2006/relationships/image" Target="../media/image115.png"/><Relationship Id="rId5" Type="http://schemas.openxmlformats.org/officeDocument/2006/relationships/tags" Target="../tags/tag125.xml"/><Relationship Id="rId4" Type="http://schemas.openxmlformats.org/officeDocument/2006/relationships/image" Target="../media/image114.png"/><Relationship Id="rId3" Type="http://schemas.openxmlformats.org/officeDocument/2006/relationships/tags" Target="../tags/tag124.xml"/><Relationship Id="rId2" Type="http://schemas.openxmlformats.org/officeDocument/2006/relationships/tags" Target="../tags/tag123.xml"/><Relationship Id="rId1" Type="http://schemas.openxmlformats.org/officeDocument/2006/relationships/tags" Target="../tags/tag122.xml"/></Relationships>
</file>

<file path=ppt/slides/_rels/slide37.xml.rels><?xml version="1.0" encoding="UTF-8" standalone="yes"?>
<Relationships xmlns="http://schemas.openxmlformats.org/package/2006/relationships"><Relationship Id="rId9" Type="http://schemas.openxmlformats.org/officeDocument/2006/relationships/tags" Target="../tags/tag134.xml"/><Relationship Id="rId8" Type="http://schemas.openxmlformats.org/officeDocument/2006/relationships/tags" Target="../tags/tag133.xml"/><Relationship Id="rId7" Type="http://schemas.openxmlformats.org/officeDocument/2006/relationships/tags" Target="../tags/tag132.xml"/><Relationship Id="rId6" Type="http://schemas.openxmlformats.org/officeDocument/2006/relationships/tags" Target="../tags/tag131.xml"/><Relationship Id="rId5" Type="http://schemas.openxmlformats.org/officeDocument/2006/relationships/tags" Target="../tags/tag130.xml"/><Relationship Id="rId4" Type="http://schemas.openxmlformats.org/officeDocument/2006/relationships/tags" Target="../tags/tag129.xml"/><Relationship Id="rId3" Type="http://schemas.openxmlformats.org/officeDocument/2006/relationships/tags" Target="../tags/tag128.xml"/><Relationship Id="rId21" Type="http://schemas.openxmlformats.org/officeDocument/2006/relationships/slideLayout" Target="../slideLayouts/slideLayout1.xml"/><Relationship Id="rId20" Type="http://schemas.openxmlformats.org/officeDocument/2006/relationships/tags" Target="../tags/tag145.xml"/><Relationship Id="rId2" Type="http://schemas.openxmlformats.org/officeDocument/2006/relationships/tags" Target="../tags/tag127.xml"/><Relationship Id="rId19" Type="http://schemas.openxmlformats.org/officeDocument/2006/relationships/tags" Target="../tags/tag144.xml"/><Relationship Id="rId18" Type="http://schemas.openxmlformats.org/officeDocument/2006/relationships/tags" Target="../tags/tag143.xml"/><Relationship Id="rId17" Type="http://schemas.openxmlformats.org/officeDocument/2006/relationships/tags" Target="../tags/tag142.xml"/><Relationship Id="rId16" Type="http://schemas.openxmlformats.org/officeDocument/2006/relationships/tags" Target="../tags/tag141.xml"/><Relationship Id="rId15" Type="http://schemas.openxmlformats.org/officeDocument/2006/relationships/tags" Target="../tags/tag140.xml"/><Relationship Id="rId14" Type="http://schemas.openxmlformats.org/officeDocument/2006/relationships/tags" Target="../tags/tag139.xml"/><Relationship Id="rId13" Type="http://schemas.openxmlformats.org/officeDocument/2006/relationships/tags" Target="../tags/tag138.xml"/><Relationship Id="rId12" Type="http://schemas.openxmlformats.org/officeDocument/2006/relationships/tags" Target="../tags/tag137.xml"/><Relationship Id="rId11" Type="http://schemas.openxmlformats.org/officeDocument/2006/relationships/tags" Target="../tags/tag136.xml"/><Relationship Id="rId10" Type="http://schemas.openxmlformats.org/officeDocument/2006/relationships/tags" Target="../tags/tag135.xml"/><Relationship Id="rId1" Type="http://schemas.openxmlformats.org/officeDocument/2006/relationships/tags" Target="../tags/tag126.xml"/></Relationships>
</file>

<file path=ppt/slides/_rels/slide38.xml.rels><?xml version="1.0" encoding="UTF-8" standalone="yes"?>
<Relationships xmlns="http://schemas.openxmlformats.org/package/2006/relationships"><Relationship Id="rId9" Type="http://schemas.openxmlformats.org/officeDocument/2006/relationships/tags" Target="../tags/tag154.xml"/><Relationship Id="rId8" Type="http://schemas.openxmlformats.org/officeDocument/2006/relationships/tags" Target="../tags/tag153.xml"/><Relationship Id="rId7" Type="http://schemas.openxmlformats.org/officeDocument/2006/relationships/tags" Target="../tags/tag152.xml"/><Relationship Id="rId6" Type="http://schemas.openxmlformats.org/officeDocument/2006/relationships/tags" Target="../tags/tag151.xml"/><Relationship Id="rId5" Type="http://schemas.openxmlformats.org/officeDocument/2006/relationships/tags" Target="../tags/tag150.xml"/><Relationship Id="rId4" Type="http://schemas.openxmlformats.org/officeDocument/2006/relationships/tags" Target="../tags/tag149.xml"/><Relationship Id="rId3" Type="http://schemas.openxmlformats.org/officeDocument/2006/relationships/tags" Target="../tags/tag148.xml"/><Relationship Id="rId2" Type="http://schemas.openxmlformats.org/officeDocument/2006/relationships/tags" Target="../tags/tag147.xml"/><Relationship Id="rId14" Type="http://schemas.openxmlformats.org/officeDocument/2006/relationships/slideLayout" Target="../slideLayouts/slideLayout1.xml"/><Relationship Id="rId13" Type="http://schemas.openxmlformats.org/officeDocument/2006/relationships/image" Target="../media/image120.png"/><Relationship Id="rId12" Type="http://schemas.openxmlformats.org/officeDocument/2006/relationships/image" Target="../media/image119.png"/><Relationship Id="rId11" Type="http://schemas.openxmlformats.org/officeDocument/2006/relationships/image" Target="../media/image118.png"/><Relationship Id="rId10" Type="http://schemas.openxmlformats.org/officeDocument/2006/relationships/tags" Target="../tags/tag155.xml"/><Relationship Id="rId1" Type="http://schemas.openxmlformats.org/officeDocument/2006/relationships/tags" Target="../tags/tag146.xml"/></Relationships>
</file>

<file path=ppt/slides/_rels/slide39.xml.rels><?xml version="1.0" encoding="UTF-8" standalone="yes"?>
<Relationships xmlns="http://schemas.openxmlformats.org/package/2006/relationships"><Relationship Id="rId9" Type="http://schemas.openxmlformats.org/officeDocument/2006/relationships/tags" Target="../tags/tag164.xml"/><Relationship Id="rId8" Type="http://schemas.openxmlformats.org/officeDocument/2006/relationships/tags" Target="../tags/tag163.xml"/><Relationship Id="rId7" Type="http://schemas.openxmlformats.org/officeDocument/2006/relationships/tags" Target="../tags/tag162.xml"/><Relationship Id="rId6" Type="http://schemas.openxmlformats.org/officeDocument/2006/relationships/tags" Target="../tags/tag161.xml"/><Relationship Id="rId5" Type="http://schemas.openxmlformats.org/officeDocument/2006/relationships/tags" Target="../tags/tag160.xml"/><Relationship Id="rId4" Type="http://schemas.openxmlformats.org/officeDocument/2006/relationships/tags" Target="../tags/tag159.xml"/><Relationship Id="rId3" Type="http://schemas.openxmlformats.org/officeDocument/2006/relationships/tags" Target="../tags/tag158.xml"/><Relationship Id="rId28" Type="http://schemas.openxmlformats.org/officeDocument/2006/relationships/slideLayout" Target="../slideLayouts/slideLayout1.xml"/><Relationship Id="rId27" Type="http://schemas.openxmlformats.org/officeDocument/2006/relationships/image" Target="../media/image121.png"/><Relationship Id="rId26" Type="http://schemas.openxmlformats.org/officeDocument/2006/relationships/tags" Target="../tags/tag181.xml"/><Relationship Id="rId25" Type="http://schemas.openxmlformats.org/officeDocument/2006/relationships/tags" Target="../tags/tag180.xml"/><Relationship Id="rId24" Type="http://schemas.openxmlformats.org/officeDocument/2006/relationships/tags" Target="../tags/tag179.xml"/><Relationship Id="rId23" Type="http://schemas.openxmlformats.org/officeDocument/2006/relationships/tags" Target="../tags/tag178.xml"/><Relationship Id="rId22" Type="http://schemas.openxmlformats.org/officeDocument/2006/relationships/tags" Target="../tags/tag177.xml"/><Relationship Id="rId21" Type="http://schemas.openxmlformats.org/officeDocument/2006/relationships/tags" Target="../tags/tag176.xml"/><Relationship Id="rId20" Type="http://schemas.openxmlformats.org/officeDocument/2006/relationships/tags" Target="../tags/tag175.xml"/><Relationship Id="rId2" Type="http://schemas.openxmlformats.org/officeDocument/2006/relationships/tags" Target="../tags/tag157.xml"/><Relationship Id="rId19" Type="http://schemas.openxmlformats.org/officeDocument/2006/relationships/tags" Target="../tags/tag174.xml"/><Relationship Id="rId18" Type="http://schemas.openxmlformats.org/officeDocument/2006/relationships/tags" Target="../tags/tag173.xml"/><Relationship Id="rId17" Type="http://schemas.openxmlformats.org/officeDocument/2006/relationships/tags" Target="../tags/tag172.xml"/><Relationship Id="rId16" Type="http://schemas.openxmlformats.org/officeDocument/2006/relationships/tags" Target="../tags/tag171.xml"/><Relationship Id="rId15" Type="http://schemas.openxmlformats.org/officeDocument/2006/relationships/tags" Target="../tags/tag170.xml"/><Relationship Id="rId14" Type="http://schemas.openxmlformats.org/officeDocument/2006/relationships/tags" Target="../tags/tag169.xml"/><Relationship Id="rId13" Type="http://schemas.openxmlformats.org/officeDocument/2006/relationships/tags" Target="../tags/tag168.xml"/><Relationship Id="rId12" Type="http://schemas.openxmlformats.org/officeDocument/2006/relationships/tags" Target="../tags/tag167.xml"/><Relationship Id="rId11" Type="http://schemas.openxmlformats.org/officeDocument/2006/relationships/tags" Target="../tags/tag166.xml"/><Relationship Id="rId10" Type="http://schemas.openxmlformats.org/officeDocument/2006/relationships/tags" Target="../tags/tag165.xml"/><Relationship Id="rId1" Type="http://schemas.openxmlformats.org/officeDocument/2006/relationships/tags" Target="../tags/tag156.xml"/></Relationships>
</file>

<file path=ppt/slides/_rels/slide40.xml.rels><?xml version="1.0" encoding="UTF-8" standalone="yes"?>
<Relationships xmlns="http://schemas.openxmlformats.org/package/2006/relationships"><Relationship Id="rId9" Type="http://schemas.openxmlformats.org/officeDocument/2006/relationships/tags" Target="../tags/tag190.xml"/><Relationship Id="rId8" Type="http://schemas.openxmlformats.org/officeDocument/2006/relationships/tags" Target="../tags/tag189.xml"/><Relationship Id="rId7" Type="http://schemas.openxmlformats.org/officeDocument/2006/relationships/tags" Target="../tags/tag188.xml"/><Relationship Id="rId6" Type="http://schemas.openxmlformats.org/officeDocument/2006/relationships/tags" Target="../tags/tag187.xml"/><Relationship Id="rId5" Type="http://schemas.openxmlformats.org/officeDocument/2006/relationships/tags" Target="../tags/tag186.xml"/><Relationship Id="rId4" Type="http://schemas.openxmlformats.org/officeDocument/2006/relationships/tags" Target="../tags/tag185.xml"/><Relationship Id="rId37" Type="http://schemas.openxmlformats.org/officeDocument/2006/relationships/slideLayout" Target="../slideLayouts/slideLayout1.xml"/><Relationship Id="rId36" Type="http://schemas.openxmlformats.org/officeDocument/2006/relationships/image" Target="../media/image127.png"/><Relationship Id="rId35" Type="http://schemas.openxmlformats.org/officeDocument/2006/relationships/image" Target="../media/image126.png"/><Relationship Id="rId34" Type="http://schemas.openxmlformats.org/officeDocument/2006/relationships/image" Target="../media/image125.png"/><Relationship Id="rId33" Type="http://schemas.openxmlformats.org/officeDocument/2006/relationships/image" Target="../media/image124.png"/><Relationship Id="rId32" Type="http://schemas.openxmlformats.org/officeDocument/2006/relationships/image" Target="../media/image123.png"/><Relationship Id="rId31" Type="http://schemas.openxmlformats.org/officeDocument/2006/relationships/image" Target="../media/image122.png"/><Relationship Id="rId30" Type="http://schemas.openxmlformats.org/officeDocument/2006/relationships/tags" Target="../tags/tag211.xml"/><Relationship Id="rId3" Type="http://schemas.openxmlformats.org/officeDocument/2006/relationships/tags" Target="../tags/tag184.xml"/><Relationship Id="rId29" Type="http://schemas.openxmlformats.org/officeDocument/2006/relationships/tags" Target="../tags/tag210.xml"/><Relationship Id="rId28" Type="http://schemas.openxmlformats.org/officeDocument/2006/relationships/tags" Target="../tags/tag209.xml"/><Relationship Id="rId27" Type="http://schemas.openxmlformats.org/officeDocument/2006/relationships/tags" Target="../tags/tag208.xml"/><Relationship Id="rId26" Type="http://schemas.openxmlformats.org/officeDocument/2006/relationships/tags" Target="../tags/tag207.xml"/><Relationship Id="rId25" Type="http://schemas.openxmlformats.org/officeDocument/2006/relationships/tags" Target="../tags/tag206.xml"/><Relationship Id="rId24" Type="http://schemas.openxmlformats.org/officeDocument/2006/relationships/tags" Target="../tags/tag205.xml"/><Relationship Id="rId23" Type="http://schemas.openxmlformats.org/officeDocument/2006/relationships/tags" Target="../tags/tag204.xml"/><Relationship Id="rId22" Type="http://schemas.openxmlformats.org/officeDocument/2006/relationships/tags" Target="../tags/tag203.xml"/><Relationship Id="rId21" Type="http://schemas.openxmlformats.org/officeDocument/2006/relationships/tags" Target="../tags/tag202.xml"/><Relationship Id="rId20" Type="http://schemas.openxmlformats.org/officeDocument/2006/relationships/tags" Target="../tags/tag201.xml"/><Relationship Id="rId2" Type="http://schemas.openxmlformats.org/officeDocument/2006/relationships/tags" Target="../tags/tag183.xml"/><Relationship Id="rId19" Type="http://schemas.openxmlformats.org/officeDocument/2006/relationships/tags" Target="../tags/tag200.xml"/><Relationship Id="rId18" Type="http://schemas.openxmlformats.org/officeDocument/2006/relationships/tags" Target="../tags/tag199.xml"/><Relationship Id="rId17" Type="http://schemas.openxmlformats.org/officeDocument/2006/relationships/tags" Target="../tags/tag198.xml"/><Relationship Id="rId16" Type="http://schemas.openxmlformats.org/officeDocument/2006/relationships/tags" Target="../tags/tag197.xml"/><Relationship Id="rId15" Type="http://schemas.openxmlformats.org/officeDocument/2006/relationships/tags" Target="../tags/tag196.xml"/><Relationship Id="rId14" Type="http://schemas.openxmlformats.org/officeDocument/2006/relationships/tags" Target="../tags/tag195.xml"/><Relationship Id="rId13" Type="http://schemas.openxmlformats.org/officeDocument/2006/relationships/tags" Target="../tags/tag194.xml"/><Relationship Id="rId12" Type="http://schemas.openxmlformats.org/officeDocument/2006/relationships/tags" Target="../tags/tag193.xml"/><Relationship Id="rId11" Type="http://schemas.openxmlformats.org/officeDocument/2006/relationships/tags" Target="../tags/tag192.xml"/><Relationship Id="rId10" Type="http://schemas.openxmlformats.org/officeDocument/2006/relationships/tags" Target="../tags/tag191.xml"/><Relationship Id="rId1" Type="http://schemas.openxmlformats.org/officeDocument/2006/relationships/tags" Target="../tags/tag182.xml"/></Relationships>
</file>

<file path=ppt/slides/_rels/slide41.xml.rels><?xml version="1.0" encoding="UTF-8" standalone="yes"?>
<Relationships xmlns="http://schemas.openxmlformats.org/package/2006/relationships"><Relationship Id="rId9" Type="http://schemas.openxmlformats.org/officeDocument/2006/relationships/tags" Target="../tags/tag220.xml"/><Relationship Id="rId8" Type="http://schemas.openxmlformats.org/officeDocument/2006/relationships/tags" Target="../tags/tag219.xml"/><Relationship Id="rId7" Type="http://schemas.openxmlformats.org/officeDocument/2006/relationships/tags" Target="../tags/tag218.xml"/><Relationship Id="rId6" Type="http://schemas.openxmlformats.org/officeDocument/2006/relationships/tags" Target="../tags/tag217.xml"/><Relationship Id="rId5" Type="http://schemas.openxmlformats.org/officeDocument/2006/relationships/tags" Target="../tags/tag216.xml"/><Relationship Id="rId4" Type="http://schemas.openxmlformats.org/officeDocument/2006/relationships/tags" Target="../tags/tag215.xml"/><Relationship Id="rId3" Type="http://schemas.openxmlformats.org/officeDocument/2006/relationships/tags" Target="../tags/tag214.xml"/><Relationship Id="rId2" Type="http://schemas.openxmlformats.org/officeDocument/2006/relationships/tags" Target="../tags/tag213.xml"/><Relationship Id="rId13" Type="http://schemas.openxmlformats.org/officeDocument/2006/relationships/slideLayout" Target="../slideLayouts/slideLayout1.xml"/><Relationship Id="rId12" Type="http://schemas.openxmlformats.org/officeDocument/2006/relationships/image" Target="../media/image130.png"/><Relationship Id="rId11" Type="http://schemas.openxmlformats.org/officeDocument/2006/relationships/image" Target="../media/image129.png"/><Relationship Id="rId10" Type="http://schemas.openxmlformats.org/officeDocument/2006/relationships/image" Target="../media/image128.png"/><Relationship Id="rId1" Type="http://schemas.openxmlformats.org/officeDocument/2006/relationships/tags" Target="../tags/tag212.xml"/></Relationships>
</file>

<file path=ppt/slides/_rels/slide42.xml.rels><?xml version="1.0" encoding="UTF-8" standalone="yes"?>
<Relationships xmlns="http://schemas.openxmlformats.org/package/2006/relationships"><Relationship Id="rId9" Type="http://schemas.openxmlformats.org/officeDocument/2006/relationships/tags" Target="../tags/tag229.xml"/><Relationship Id="rId8" Type="http://schemas.openxmlformats.org/officeDocument/2006/relationships/tags" Target="../tags/tag228.xml"/><Relationship Id="rId7" Type="http://schemas.openxmlformats.org/officeDocument/2006/relationships/tags" Target="../tags/tag227.xml"/><Relationship Id="rId6" Type="http://schemas.openxmlformats.org/officeDocument/2006/relationships/tags" Target="../tags/tag226.xml"/><Relationship Id="rId5" Type="http://schemas.openxmlformats.org/officeDocument/2006/relationships/tags" Target="../tags/tag225.xml"/><Relationship Id="rId4" Type="http://schemas.openxmlformats.org/officeDocument/2006/relationships/tags" Target="../tags/tag224.xml"/><Relationship Id="rId3" Type="http://schemas.openxmlformats.org/officeDocument/2006/relationships/tags" Target="../tags/tag223.xml"/><Relationship Id="rId2" Type="http://schemas.openxmlformats.org/officeDocument/2006/relationships/tags" Target="../tags/tag222.xml"/><Relationship Id="rId11" Type="http://schemas.openxmlformats.org/officeDocument/2006/relationships/slideLayout" Target="../slideLayouts/slideLayout1.xml"/><Relationship Id="rId10" Type="http://schemas.openxmlformats.org/officeDocument/2006/relationships/tags" Target="../tags/tag230.xml"/><Relationship Id="rId1" Type="http://schemas.openxmlformats.org/officeDocument/2006/relationships/tags" Target="../tags/tag221.xml"/></Relationships>
</file>

<file path=ppt/slides/_rels/slide4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232.xml"/><Relationship Id="rId2" Type="http://schemas.openxmlformats.org/officeDocument/2006/relationships/image" Target="../media/image131.png"/><Relationship Id="rId1" Type="http://schemas.openxmlformats.org/officeDocument/2006/relationships/tags" Target="../tags/tag231.xml"/></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32.jpeg"/><Relationship Id="rId2" Type="http://schemas.openxmlformats.org/officeDocument/2006/relationships/tags" Target="../tags/tag234.xml"/><Relationship Id="rId1" Type="http://schemas.openxmlformats.org/officeDocument/2006/relationships/tags" Target="../tags/tag233.xml"/></Relationships>
</file>

<file path=ppt/slides/_rels/slide45.xml.rels><?xml version="1.0" encoding="UTF-8" standalone="yes"?>
<Relationships xmlns="http://schemas.openxmlformats.org/package/2006/relationships"><Relationship Id="rId9" Type="http://schemas.openxmlformats.org/officeDocument/2006/relationships/tags" Target="../tags/tag243.xml"/><Relationship Id="rId8" Type="http://schemas.openxmlformats.org/officeDocument/2006/relationships/tags" Target="../tags/tag242.xml"/><Relationship Id="rId7" Type="http://schemas.openxmlformats.org/officeDocument/2006/relationships/tags" Target="../tags/tag241.xml"/><Relationship Id="rId6" Type="http://schemas.openxmlformats.org/officeDocument/2006/relationships/tags" Target="../tags/tag240.xml"/><Relationship Id="rId5" Type="http://schemas.openxmlformats.org/officeDocument/2006/relationships/tags" Target="../tags/tag239.xml"/><Relationship Id="rId4" Type="http://schemas.openxmlformats.org/officeDocument/2006/relationships/tags" Target="../tags/tag238.xml"/><Relationship Id="rId3" Type="http://schemas.openxmlformats.org/officeDocument/2006/relationships/tags" Target="../tags/tag237.xml"/><Relationship Id="rId22" Type="http://schemas.openxmlformats.org/officeDocument/2006/relationships/slideLayout" Target="../slideLayouts/slideLayout1.xml"/><Relationship Id="rId21" Type="http://schemas.openxmlformats.org/officeDocument/2006/relationships/tags" Target="../tags/tag255.xml"/><Relationship Id="rId20" Type="http://schemas.openxmlformats.org/officeDocument/2006/relationships/tags" Target="../tags/tag254.xml"/><Relationship Id="rId2" Type="http://schemas.openxmlformats.org/officeDocument/2006/relationships/tags" Target="../tags/tag236.xml"/><Relationship Id="rId19" Type="http://schemas.openxmlformats.org/officeDocument/2006/relationships/tags" Target="../tags/tag253.xml"/><Relationship Id="rId18" Type="http://schemas.openxmlformats.org/officeDocument/2006/relationships/tags" Target="../tags/tag252.xml"/><Relationship Id="rId17" Type="http://schemas.openxmlformats.org/officeDocument/2006/relationships/tags" Target="../tags/tag251.xml"/><Relationship Id="rId16" Type="http://schemas.openxmlformats.org/officeDocument/2006/relationships/tags" Target="../tags/tag250.xml"/><Relationship Id="rId15" Type="http://schemas.openxmlformats.org/officeDocument/2006/relationships/tags" Target="../tags/tag249.xml"/><Relationship Id="rId14" Type="http://schemas.openxmlformats.org/officeDocument/2006/relationships/tags" Target="../tags/tag248.xml"/><Relationship Id="rId13" Type="http://schemas.openxmlformats.org/officeDocument/2006/relationships/tags" Target="../tags/tag247.xml"/><Relationship Id="rId12" Type="http://schemas.openxmlformats.org/officeDocument/2006/relationships/tags" Target="../tags/tag246.xml"/><Relationship Id="rId11" Type="http://schemas.openxmlformats.org/officeDocument/2006/relationships/tags" Target="../tags/tag245.xml"/><Relationship Id="rId10" Type="http://schemas.openxmlformats.org/officeDocument/2006/relationships/tags" Target="../tags/tag244.xml"/><Relationship Id="rId1" Type="http://schemas.openxmlformats.org/officeDocument/2006/relationships/tags" Target="../tags/tag235.xml"/></Relationships>
</file>

<file path=ppt/slides/_rels/slide46.xml.rels><?xml version="1.0" encoding="UTF-8" standalone="yes"?>
<Relationships xmlns="http://schemas.openxmlformats.org/package/2006/relationships"><Relationship Id="rId9" Type="http://schemas.openxmlformats.org/officeDocument/2006/relationships/tags" Target="../tags/tag264.xml"/><Relationship Id="rId8" Type="http://schemas.openxmlformats.org/officeDocument/2006/relationships/tags" Target="../tags/tag263.xml"/><Relationship Id="rId7" Type="http://schemas.openxmlformats.org/officeDocument/2006/relationships/tags" Target="../tags/tag262.xml"/><Relationship Id="rId6" Type="http://schemas.openxmlformats.org/officeDocument/2006/relationships/tags" Target="../tags/tag261.xml"/><Relationship Id="rId5" Type="http://schemas.openxmlformats.org/officeDocument/2006/relationships/tags" Target="../tags/tag260.xml"/><Relationship Id="rId4" Type="http://schemas.openxmlformats.org/officeDocument/2006/relationships/tags" Target="../tags/tag259.xml"/><Relationship Id="rId3" Type="http://schemas.openxmlformats.org/officeDocument/2006/relationships/tags" Target="../tags/tag258.xml"/><Relationship Id="rId2" Type="http://schemas.openxmlformats.org/officeDocument/2006/relationships/tags" Target="../tags/tag257.xml"/><Relationship Id="rId10" Type="http://schemas.openxmlformats.org/officeDocument/2006/relationships/slideLayout" Target="../slideLayouts/slideLayout1.xml"/><Relationship Id="rId1" Type="http://schemas.openxmlformats.org/officeDocument/2006/relationships/tags" Target="../tags/tag256.xml"/></Relationships>
</file>

<file path=ppt/slides/_rels/slide47.xml.rels><?xml version="1.0" encoding="UTF-8" standalone="yes"?>
<Relationships xmlns="http://schemas.openxmlformats.org/package/2006/relationships"><Relationship Id="rId9" Type="http://schemas.openxmlformats.org/officeDocument/2006/relationships/tags" Target="../tags/tag273.xml"/><Relationship Id="rId8" Type="http://schemas.openxmlformats.org/officeDocument/2006/relationships/tags" Target="../tags/tag272.xml"/><Relationship Id="rId7" Type="http://schemas.openxmlformats.org/officeDocument/2006/relationships/tags" Target="../tags/tag271.xml"/><Relationship Id="rId6" Type="http://schemas.openxmlformats.org/officeDocument/2006/relationships/tags" Target="../tags/tag270.xml"/><Relationship Id="rId5" Type="http://schemas.openxmlformats.org/officeDocument/2006/relationships/tags" Target="../tags/tag269.xml"/><Relationship Id="rId4" Type="http://schemas.openxmlformats.org/officeDocument/2006/relationships/tags" Target="../tags/tag268.xml"/><Relationship Id="rId3" Type="http://schemas.openxmlformats.org/officeDocument/2006/relationships/tags" Target="../tags/tag267.xml"/><Relationship Id="rId2" Type="http://schemas.openxmlformats.org/officeDocument/2006/relationships/tags" Target="../tags/tag266.xml"/><Relationship Id="rId16" Type="http://schemas.openxmlformats.org/officeDocument/2006/relationships/slideLayout" Target="../slideLayouts/slideLayout1.xml"/><Relationship Id="rId15" Type="http://schemas.openxmlformats.org/officeDocument/2006/relationships/tags" Target="../tags/tag279.xml"/><Relationship Id="rId14" Type="http://schemas.openxmlformats.org/officeDocument/2006/relationships/tags" Target="../tags/tag278.xml"/><Relationship Id="rId13" Type="http://schemas.openxmlformats.org/officeDocument/2006/relationships/tags" Target="../tags/tag277.xml"/><Relationship Id="rId12" Type="http://schemas.openxmlformats.org/officeDocument/2006/relationships/tags" Target="../tags/tag276.xml"/><Relationship Id="rId11" Type="http://schemas.openxmlformats.org/officeDocument/2006/relationships/tags" Target="../tags/tag275.xml"/><Relationship Id="rId10" Type="http://schemas.openxmlformats.org/officeDocument/2006/relationships/tags" Target="../tags/tag274.xml"/><Relationship Id="rId1" Type="http://schemas.openxmlformats.org/officeDocument/2006/relationships/tags" Target="../tags/tag265.xml"/></Relationships>
</file>

<file path=ppt/slides/_rels/slide48.xml.rels><?xml version="1.0" encoding="UTF-8" standalone="yes"?>
<Relationships xmlns="http://schemas.openxmlformats.org/package/2006/relationships"><Relationship Id="rId9" Type="http://schemas.openxmlformats.org/officeDocument/2006/relationships/tags" Target="../tags/tag288.xml"/><Relationship Id="rId8" Type="http://schemas.openxmlformats.org/officeDocument/2006/relationships/tags" Target="../tags/tag287.xml"/><Relationship Id="rId7" Type="http://schemas.openxmlformats.org/officeDocument/2006/relationships/tags" Target="../tags/tag286.xml"/><Relationship Id="rId6" Type="http://schemas.openxmlformats.org/officeDocument/2006/relationships/tags" Target="../tags/tag285.xml"/><Relationship Id="rId5" Type="http://schemas.openxmlformats.org/officeDocument/2006/relationships/tags" Target="../tags/tag284.xml"/><Relationship Id="rId4" Type="http://schemas.openxmlformats.org/officeDocument/2006/relationships/tags" Target="../tags/tag283.xml"/><Relationship Id="rId3" Type="http://schemas.openxmlformats.org/officeDocument/2006/relationships/tags" Target="../tags/tag282.xml"/><Relationship Id="rId2" Type="http://schemas.openxmlformats.org/officeDocument/2006/relationships/tags" Target="../tags/tag281.xml"/><Relationship Id="rId19" Type="http://schemas.openxmlformats.org/officeDocument/2006/relationships/slideLayout" Target="../slideLayouts/slideLayout1.xml"/><Relationship Id="rId18" Type="http://schemas.openxmlformats.org/officeDocument/2006/relationships/tags" Target="../tags/tag297.xml"/><Relationship Id="rId17" Type="http://schemas.openxmlformats.org/officeDocument/2006/relationships/tags" Target="../tags/tag296.xml"/><Relationship Id="rId16" Type="http://schemas.openxmlformats.org/officeDocument/2006/relationships/tags" Target="../tags/tag295.xml"/><Relationship Id="rId15" Type="http://schemas.openxmlformats.org/officeDocument/2006/relationships/tags" Target="../tags/tag294.xml"/><Relationship Id="rId14" Type="http://schemas.openxmlformats.org/officeDocument/2006/relationships/tags" Target="../tags/tag293.xml"/><Relationship Id="rId13" Type="http://schemas.openxmlformats.org/officeDocument/2006/relationships/tags" Target="../tags/tag292.xml"/><Relationship Id="rId12" Type="http://schemas.openxmlformats.org/officeDocument/2006/relationships/tags" Target="../tags/tag291.xml"/><Relationship Id="rId11" Type="http://schemas.openxmlformats.org/officeDocument/2006/relationships/tags" Target="../tags/tag290.xml"/><Relationship Id="rId10" Type="http://schemas.openxmlformats.org/officeDocument/2006/relationships/tags" Target="../tags/tag289.xml"/><Relationship Id="rId1" Type="http://schemas.openxmlformats.org/officeDocument/2006/relationships/tags" Target="../tags/tag280.xml"/></Relationships>
</file>

<file path=ppt/slides/_rels/slide49.xml.rels><?xml version="1.0" encoding="UTF-8" standalone="yes"?>
<Relationships xmlns="http://schemas.openxmlformats.org/package/2006/relationships"><Relationship Id="rId9" Type="http://schemas.openxmlformats.org/officeDocument/2006/relationships/tags" Target="../tags/tag306.xml"/><Relationship Id="rId8" Type="http://schemas.openxmlformats.org/officeDocument/2006/relationships/tags" Target="../tags/tag305.xml"/><Relationship Id="rId7" Type="http://schemas.openxmlformats.org/officeDocument/2006/relationships/tags" Target="../tags/tag304.xml"/><Relationship Id="rId6" Type="http://schemas.openxmlformats.org/officeDocument/2006/relationships/tags" Target="../tags/tag303.xml"/><Relationship Id="rId5" Type="http://schemas.openxmlformats.org/officeDocument/2006/relationships/tags" Target="../tags/tag302.xml"/><Relationship Id="rId4" Type="http://schemas.openxmlformats.org/officeDocument/2006/relationships/tags" Target="../tags/tag301.xml"/><Relationship Id="rId3" Type="http://schemas.openxmlformats.org/officeDocument/2006/relationships/tags" Target="../tags/tag300.xml"/><Relationship Id="rId25" Type="http://schemas.openxmlformats.org/officeDocument/2006/relationships/slideLayout" Target="../slideLayouts/slideLayout1.xml"/><Relationship Id="rId24" Type="http://schemas.openxmlformats.org/officeDocument/2006/relationships/image" Target="../media/image133.png"/><Relationship Id="rId23" Type="http://schemas.openxmlformats.org/officeDocument/2006/relationships/tags" Target="../tags/tag320.xml"/><Relationship Id="rId22" Type="http://schemas.openxmlformats.org/officeDocument/2006/relationships/tags" Target="../tags/tag319.xml"/><Relationship Id="rId21" Type="http://schemas.openxmlformats.org/officeDocument/2006/relationships/tags" Target="../tags/tag318.xml"/><Relationship Id="rId20" Type="http://schemas.openxmlformats.org/officeDocument/2006/relationships/tags" Target="../tags/tag317.xml"/><Relationship Id="rId2" Type="http://schemas.openxmlformats.org/officeDocument/2006/relationships/tags" Target="../tags/tag299.xml"/><Relationship Id="rId19" Type="http://schemas.openxmlformats.org/officeDocument/2006/relationships/tags" Target="../tags/tag316.xml"/><Relationship Id="rId18" Type="http://schemas.openxmlformats.org/officeDocument/2006/relationships/tags" Target="../tags/tag315.xml"/><Relationship Id="rId17" Type="http://schemas.openxmlformats.org/officeDocument/2006/relationships/tags" Target="../tags/tag314.xml"/><Relationship Id="rId16" Type="http://schemas.openxmlformats.org/officeDocument/2006/relationships/tags" Target="../tags/tag313.xml"/><Relationship Id="rId15" Type="http://schemas.openxmlformats.org/officeDocument/2006/relationships/tags" Target="../tags/tag312.xml"/><Relationship Id="rId14" Type="http://schemas.openxmlformats.org/officeDocument/2006/relationships/tags" Target="../tags/tag311.xml"/><Relationship Id="rId13" Type="http://schemas.openxmlformats.org/officeDocument/2006/relationships/tags" Target="../tags/tag310.xml"/><Relationship Id="rId12" Type="http://schemas.openxmlformats.org/officeDocument/2006/relationships/tags" Target="../tags/tag309.xml"/><Relationship Id="rId11" Type="http://schemas.openxmlformats.org/officeDocument/2006/relationships/tags" Target="../tags/tag308.xml"/><Relationship Id="rId10" Type="http://schemas.openxmlformats.org/officeDocument/2006/relationships/tags" Target="../tags/tag307.xml"/><Relationship Id="rId1" Type="http://schemas.openxmlformats.org/officeDocument/2006/relationships/tags" Target="../tags/tag298.xml"/></Relationships>
</file>

<file path=ppt/slides/_rels/slide50.xml.rels><?xml version="1.0" encoding="UTF-8" standalone="yes"?>
<Relationships xmlns="http://schemas.openxmlformats.org/package/2006/relationships"><Relationship Id="rId5" Type="http://schemas.openxmlformats.org/officeDocument/2006/relationships/slideLayout" Target="../slideLayouts/slideLayout4.xml"/><Relationship Id="rId4" Type="http://schemas.openxmlformats.org/officeDocument/2006/relationships/image" Target="../media/image9.png"/><Relationship Id="rId3" Type="http://schemas.openxmlformats.org/officeDocument/2006/relationships/tags" Target="../tags/tag323.xml"/><Relationship Id="rId2" Type="http://schemas.openxmlformats.org/officeDocument/2006/relationships/tags" Target="../tags/tag322.xml"/><Relationship Id="rId1" Type="http://schemas.openxmlformats.org/officeDocument/2006/relationships/tags" Target="../tags/tag321.xml"/></Relationships>
</file>

<file path=ppt/slides/_rels/slide5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35.png"/><Relationship Id="rId2" Type="http://schemas.openxmlformats.org/officeDocument/2006/relationships/image" Target="../media/image134.png"/><Relationship Id="rId1" Type="http://schemas.openxmlformats.org/officeDocument/2006/relationships/tags" Target="../tags/tag324.xml"/></Relationships>
</file>

<file path=ppt/slides/_rels/slide52.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139.png"/><Relationship Id="rId7" Type="http://schemas.openxmlformats.org/officeDocument/2006/relationships/image" Target="../media/image138.png"/><Relationship Id="rId6" Type="http://schemas.microsoft.com/office/2007/relationships/hdphoto" Target="../media/image137.wdp"/><Relationship Id="rId5" Type="http://schemas.openxmlformats.org/officeDocument/2006/relationships/image" Target="../media/image136.png"/><Relationship Id="rId4" Type="http://schemas.openxmlformats.org/officeDocument/2006/relationships/tags" Target="../tags/tag328.xml"/><Relationship Id="rId3" Type="http://schemas.openxmlformats.org/officeDocument/2006/relationships/tags" Target="../tags/tag327.xml"/><Relationship Id="rId2" Type="http://schemas.openxmlformats.org/officeDocument/2006/relationships/tags" Target="../tags/tag326.xml"/><Relationship Id="rId1" Type="http://schemas.openxmlformats.org/officeDocument/2006/relationships/tags" Target="../tags/tag325.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29.xml"/><Relationship Id="rId1" Type="http://schemas.openxmlformats.org/officeDocument/2006/relationships/image" Target="../media/image140.png"/></Relationships>
</file>

<file path=ppt/slides/_rels/slide5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331.xml"/><Relationship Id="rId2" Type="http://schemas.openxmlformats.org/officeDocument/2006/relationships/image" Target="../media/image141.png"/><Relationship Id="rId1" Type="http://schemas.openxmlformats.org/officeDocument/2006/relationships/tags" Target="../tags/tag330.xml"/></Relationships>
</file>

<file path=ppt/slides/_rels/slide55.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tags" Target="../tags/tag334.xml"/><Relationship Id="rId4" Type="http://schemas.openxmlformats.org/officeDocument/2006/relationships/image" Target="../media/image143.png"/><Relationship Id="rId3" Type="http://schemas.openxmlformats.org/officeDocument/2006/relationships/image" Target="../media/image142.png"/><Relationship Id="rId2" Type="http://schemas.openxmlformats.org/officeDocument/2006/relationships/tags" Target="../tags/tag333.xml"/><Relationship Id="rId1" Type="http://schemas.openxmlformats.org/officeDocument/2006/relationships/tags" Target="../tags/tag332.xml"/></Relationships>
</file>

<file path=ppt/slides/_rels/slide56.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46.png"/><Relationship Id="rId3" Type="http://schemas.openxmlformats.org/officeDocument/2006/relationships/image" Target="../media/image145.png"/><Relationship Id="rId2" Type="http://schemas.openxmlformats.org/officeDocument/2006/relationships/image" Target="../media/image144.png"/><Relationship Id="rId1" Type="http://schemas.openxmlformats.org/officeDocument/2006/relationships/tags" Target="../tags/tag335.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47.png"/><Relationship Id="rId1" Type="http://schemas.openxmlformats.org/officeDocument/2006/relationships/tags" Target="../tags/tag336.xml"/></Relationships>
</file>

<file path=ppt/slides/_rels/slide58.xml.rels><?xml version="1.0" encoding="UTF-8" standalone="yes"?>
<Relationships xmlns="http://schemas.openxmlformats.org/package/2006/relationships"><Relationship Id="rId9" Type="http://schemas.openxmlformats.org/officeDocument/2006/relationships/tags" Target="../tags/tag344.xml"/><Relationship Id="rId8" Type="http://schemas.openxmlformats.org/officeDocument/2006/relationships/image" Target="../media/image148.png"/><Relationship Id="rId7" Type="http://schemas.openxmlformats.org/officeDocument/2006/relationships/tags" Target="../tags/tag343.xml"/><Relationship Id="rId6" Type="http://schemas.openxmlformats.org/officeDocument/2006/relationships/tags" Target="../tags/tag342.xml"/><Relationship Id="rId5" Type="http://schemas.openxmlformats.org/officeDocument/2006/relationships/tags" Target="../tags/tag341.xml"/><Relationship Id="rId4" Type="http://schemas.openxmlformats.org/officeDocument/2006/relationships/tags" Target="../tags/tag340.xml"/><Relationship Id="rId3" Type="http://schemas.openxmlformats.org/officeDocument/2006/relationships/tags" Target="../tags/tag339.xml"/><Relationship Id="rId2" Type="http://schemas.openxmlformats.org/officeDocument/2006/relationships/tags" Target="../tags/tag338.xml"/><Relationship Id="rId19" Type="http://schemas.openxmlformats.org/officeDocument/2006/relationships/slideLayout" Target="../slideLayouts/slideLayout1.xml"/><Relationship Id="rId18" Type="http://schemas.openxmlformats.org/officeDocument/2006/relationships/image" Target="../media/image151.jpeg"/><Relationship Id="rId17" Type="http://schemas.openxmlformats.org/officeDocument/2006/relationships/tags" Target="../tags/tag350.xml"/><Relationship Id="rId16" Type="http://schemas.openxmlformats.org/officeDocument/2006/relationships/image" Target="../media/image150.png"/><Relationship Id="rId15" Type="http://schemas.openxmlformats.org/officeDocument/2006/relationships/tags" Target="../tags/tag349.xml"/><Relationship Id="rId14" Type="http://schemas.openxmlformats.org/officeDocument/2006/relationships/tags" Target="../tags/tag348.xml"/><Relationship Id="rId13" Type="http://schemas.openxmlformats.org/officeDocument/2006/relationships/image" Target="../media/image149.png"/><Relationship Id="rId12" Type="http://schemas.openxmlformats.org/officeDocument/2006/relationships/tags" Target="../tags/tag347.xml"/><Relationship Id="rId11" Type="http://schemas.openxmlformats.org/officeDocument/2006/relationships/tags" Target="../tags/tag346.xml"/><Relationship Id="rId10" Type="http://schemas.openxmlformats.org/officeDocument/2006/relationships/tags" Target="../tags/tag345.xml"/><Relationship Id="rId1" Type="http://schemas.openxmlformats.org/officeDocument/2006/relationships/tags" Target="../tags/tag337.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2.png"/></Relationships>
</file>

<file path=ppt/slides/_rels/slide60.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154.png"/><Relationship Id="rId4" Type="http://schemas.openxmlformats.org/officeDocument/2006/relationships/tags" Target="../tags/tag353.xml"/><Relationship Id="rId3" Type="http://schemas.openxmlformats.org/officeDocument/2006/relationships/tags" Target="../tags/tag352.xml"/><Relationship Id="rId2" Type="http://schemas.openxmlformats.org/officeDocument/2006/relationships/image" Target="../media/image153.png"/><Relationship Id="rId1" Type="http://schemas.openxmlformats.org/officeDocument/2006/relationships/tags" Target="../tags/tag351.xml"/></Relationships>
</file>

<file path=ppt/slides/_rels/slide61.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156.png"/><Relationship Id="rId4" Type="http://schemas.openxmlformats.org/officeDocument/2006/relationships/tags" Target="../tags/tag356.xml"/><Relationship Id="rId3" Type="http://schemas.openxmlformats.org/officeDocument/2006/relationships/tags" Target="../tags/tag355.xml"/><Relationship Id="rId2" Type="http://schemas.openxmlformats.org/officeDocument/2006/relationships/image" Target="../media/image155.png"/><Relationship Id="rId1" Type="http://schemas.openxmlformats.org/officeDocument/2006/relationships/tags" Target="../tags/tag354.xml"/></Relationships>
</file>

<file path=ppt/slides/_rels/slide62.xml.rels><?xml version="1.0" encoding="UTF-8" standalone="yes"?>
<Relationships xmlns="http://schemas.openxmlformats.org/package/2006/relationships"><Relationship Id="rId9" Type="http://schemas.openxmlformats.org/officeDocument/2006/relationships/image" Target="../media/image159.png"/><Relationship Id="rId8" Type="http://schemas.openxmlformats.org/officeDocument/2006/relationships/tags" Target="../tags/tag362.xml"/><Relationship Id="rId7" Type="http://schemas.openxmlformats.org/officeDocument/2006/relationships/tags" Target="../tags/tag361.xml"/><Relationship Id="rId6" Type="http://schemas.openxmlformats.org/officeDocument/2006/relationships/image" Target="../media/image158.png"/><Relationship Id="rId5" Type="http://schemas.openxmlformats.org/officeDocument/2006/relationships/tags" Target="../tags/tag360.xml"/><Relationship Id="rId4" Type="http://schemas.openxmlformats.org/officeDocument/2006/relationships/tags" Target="../tags/tag359.xml"/><Relationship Id="rId3" Type="http://schemas.openxmlformats.org/officeDocument/2006/relationships/image" Target="../media/image157.png"/><Relationship Id="rId2" Type="http://schemas.openxmlformats.org/officeDocument/2006/relationships/tags" Target="../tags/tag358.xml"/><Relationship Id="rId11" Type="http://schemas.openxmlformats.org/officeDocument/2006/relationships/slideLayout" Target="../slideLayouts/slideLayout1.xml"/><Relationship Id="rId10" Type="http://schemas.openxmlformats.org/officeDocument/2006/relationships/tags" Target="../tags/tag363.xml"/><Relationship Id="rId1" Type="http://schemas.openxmlformats.org/officeDocument/2006/relationships/tags" Target="../tags/tag357.xml"/></Relationships>
</file>

<file path=ppt/slides/_rels/slide63.xml.rels><?xml version="1.0" encoding="UTF-8" standalone="yes"?>
<Relationships xmlns="http://schemas.openxmlformats.org/package/2006/relationships"><Relationship Id="rId5" Type="http://schemas.openxmlformats.org/officeDocument/2006/relationships/slideLayout" Target="../slideLayouts/slideLayout4.xml"/><Relationship Id="rId4" Type="http://schemas.openxmlformats.org/officeDocument/2006/relationships/image" Target="../media/image9.png"/><Relationship Id="rId3" Type="http://schemas.openxmlformats.org/officeDocument/2006/relationships/tags" Target="../tags/tag366.xml"/><Relationship Id="rId2" Type="http://schemas.openxmlformats.org/officeDocument/2006/relationships/tags" Target="../tags/tag365.xml"/><Relationship Id="rId1" Type="http://schemas.openxmlformats.org/officeDocument/2006/relationships/tags" Target="../tags/tag364.xml"/></Relationships>
</file>

<file path=ppt/slides/_rels/slide64.xml.rels><?xml version="1.0" encoding="UTF-8" standalone="yes"?>
<Relationships xmlns="http://schemas.openxmlformats.org/package/2006/relationships"><Relationship Id="rId9" Type="http://schemas.openxmlformats.org/officeDocument/2006/relationships/tags" Target="../tags/tag371.xml"/><Relationship Id="rId8" Type="http://schemas.openxmlformats.org/officeDocument/2006/relationships/image" Target="../media/image163.png"/><Relationship Id="rId7" Type="http://schemas.openxmlformats.org/officeDocument/2006/relationships/tags" Target="../tags/tag370.xml"/><Relationship Id="rId6" Type="http://schemas.openxmlformats.org/officeDocument/2006/relationships/image" Target="../media/image162.png"/><Relationship Id="rId5" Type="http://schemas.openxmlformats.org/officeDocument/2006/relationships/tags" Target="../tags/tag369.xml"/><Relationship Id="rId4" Type="http://schemas.openxmlformats.org/officeDocument/2006/relationships/image" Target="../media/image161.png"/><Relationship Id="rId3" Type="http://schemas.openxmlformats.org/officeDocument/2006/relationships/tags" Target="../tags/tag368.xml"/><Relationship Id="rId2" Type="http://schemas.openxmlformats.org/officeDocument/2006/relationships/tags" Target="../tags/tag367.xml"/><Relationship Id="rId12" Type="http://schemas.openxmlformats.org/officeDocument/2006/relationships/slideLayout" Target="../slideLayouts/slideLayout4.xml"/><Relationship Id="rId11" Type="http://schemas.openxmlformats.org/officeDocument/2006/relationships/image" Target="../media/image165.jpeg"/><Relationship Id="rId10" Type="http://schemas.openxmlformats.org/officeDocument/2006/relationships/image" Target="../media/image164.png"/><Relationship Id="rId1" Type="http://schemas.openxmlformats.org/officeDocument/2006/relationships/image" Target="../media/image160.png"/></Relationships>
</file>

<file path=ppt/slides/_rels/slide65.xml.rels><?xml version="1.0" encoding="UTF-8" standalone="yes"?>
<Relationships xmlns="http://schemas.openxmlformats.org/package/2006/relationships"><Relationship Id="rId6" Type="http://schemas.openxmlformats.org/officeDocument/2006/relationships/slideLayout" Target="../slideLayouts/slideLayout4.xml"/><Relationship Id="rId5" Type="http://schemas.openxmlformats.org/officeDocument/2006/relationships/image" Target="../media/image168.png"/><Relationship Id="rId4" Type="http://schemas.openxmlformats.org/officeDocument/2006/relationships/image" Target="../media/image167.png"/><Relationship Id="rId3" Type="http://schemas.openxmlformats.org/officeDocument/2006/relationships/tags" Target="../tags/tag372.xml"/><Relationship Id="rId2" Type="http://schemas.openxmlformats.org/officeDocument/2006/relationships/image" Target="../media/image160.png"/><Relationship Id="rId1" Type="http://schemas.openxmlformats.org/officeDocument/2006/relationships/image" Target="../media/image166.png"/></Relationships>
</file>

<file path=ppt/slides/_rels/slide66.xml.rels><?xml version="1.0" encoding="UTF-8" standalone="yes"?>
<Relationships xmlns="http://schemas.openxmlformats.org/package/2006/relationships"><Relationship Id="rId9" Type="http://schemas.openxmlformats.org/officeDocument/2006/relationships/image" Target="../media/image171.jpeg"/><Relationship Id="rId8" Type="http://schemas.openxmlformats.org/officeDocument/2006/relationships/image" Target="../media/image170.jpeg"/><Relationship Id="rId7" Type="http://schemas.openxmlformats.org/officeDocument/2006/relationships/image" Target="../media/image169.png"/><Relationship Id="rId6" Type="http://schemas.openxmlformats.org/officeDocument/2006/relationships/tags" Target="../tags/tag377.xml"/><Relationship Id="rId5" Type="http://schemas.openxmlformats.org/officeDocument/2006/relationships/tags" Target="../tags/tag376.xml"/><Relationship Id="rId4" Type="http://schemas.openxmlformats.org/officeDocument/2006/relationships/tags" Target="../tags/tag375.xml"/><Relationship Id="rId3" Type="http://schemas.openxmlformats.org/officeDocument/2006/relationships/tags" Target="../tags/tag374.xml"/><Relationship Id="rId2" Type="http://schemas.openxmlformats.org/officeDocument/2006/relationships/tags" Target="../tags/tag373.xml"/><Relationship Id="rId11" Type="http://schemas.openxmlformats.org/officeDocument/2006/relationships/slideLayout" Target="../slideLayouts/slideLayout4.xml"/><Relationship Id="rId10" Type="http://schemas.openxmlformats.org/officeDocument/2006/relationships/image" Target="../media/image172.png"/><Relationship Id="rId1" Type="http://schemas.openxmlformats.org/officeDocument/2006/relationships/image" Target="../media/image160.png"/></Relationships>
</file>

<file path=ppt/slides/_rels/slide67.xml.rels><?xml version="1.0" encoding="UTF-8" standalone="yes"?>
<Relationships xmlns="http://schemas.openxmlformats.org/package/2006/relationships"><Relationship Id="rId5" Type="http://schemas.openxmlformats.org/officeDocument/2006/relationships/slideLayout" Target="../slideLayouts/slideLayout4.xml"/><Relationship Id="rId4" Type="http://schemas.openxmlformats.org/officeDocument/2006/relationships/image" Target="../media/image174.png"/><Relationship Id="rId3" Type="http://schemas.openxmlformats.org/officeDocument/2006/relationships/image" Target="../media/image173.png"/><Relationship Id="rId2" Type="http://schemas.openxmlformats.org/officeDocument/2006/relationships/tags" Target="../tags/tag378.xml"/><Relationship Id="rId1" Type="http://schemas.openxmlformats.org/officeDocument/2006/relationships/image" Target="../media/image160.png"/></Relationships>
</file>

<file path=ppt/slides/_rels/slide68.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175.png"/><Relationship Id="rId2" Type="http://schemas.openxmlformats.org/officeDocument/2006/relationships/tags" Target="../tags/tag379.xml"/><Relationship Id="rId1" Type="http://schemas.openxmlformats.org/officeDocument/2006/relationships/image" Target="../media/image160.png"/></Relationships>
</file>

<file path=ppt/slides/_rels/slide69.xml.rels><?xml version="1.0" encoding="UTF-8" standalone="yes"?>
<Relationships xmlns="http://schemas.openxmlformats.org/package/2006/relationships"><Relationship Id="rId5" Type="http://schemas.openxmlformats.org/officeDocument/2006/relationships/slideLayout" Target="../slideLayouts/slideLayout4.xml"/><Relationship Id="rId4" Type="http://schemas.openxmlformats.org/officeDocument/2006/relationships/image" Target="../media/image9.png"/><Relationship Id="rId3" Type="http://schemas.openxmlformats.org/officeDocument/2006/relationships/tags" Target="../tags/tag382.xml"/><Relationship Id="rId2" Type="http://schemas.openxmlformats.org/officeDocument/2006/relationships/tags" Target="../tags/tag381.xml"/><Relationship Id="rId1" Type="http://schemas.openxmlformats.org/officeDocument/2006/relationships/tags" Target="../tags/tag380.xml"/></Relationships>
</file>

<file path=ppt/slides/_rels/slide70.xml.rels><?xml version="1.0" encoding="UTF-8" standalone="yes"?>
<Relationships xmlns="http://schemas.openxmlformats.org/package/2006/relationships"><Relationship Id="rId9" Type="http://schemas.openxmlformats.org/officeDocument/2006/relationships/tags" Target="../tags/tag391.xml"/><Relationship Id="rId8" Type="http://schemas.openxmlformats.org/officeDocument/2006/relationships/tags" Target="../tags/tag390.xml"/><Relationship Id="rId7" Type="http://schemas.openxmlformats.org/officeDocument/2006/relationships/tags" Target="../tags/tag389.xml"/><Relationship Id="rId6" Type="http://schemas.openxmlformats.org/officeDocument/2006/relationships/tags" Target="../tags/tag388.xml"/><Relationship Id="rId5" Type="http://schemas.openxmlformats.org/officeDocument/2006/relationships/tags" Target="../tags/tag387.xml"/><Relationship Id="rId43" Type="http://schemas.openxmlformats.org/officeDocument/2006/relationships/slideLayout" Target="../slideLayouts/slideLayout1.xml"/><Relationship Id="rId42" Type="http://schemas.openxmlformats.org/officeDocument/2006/relationships/tags" Target="../tags/tag424.xml"/><Relationship Id="rId41" Type="http://schemas.openxmlformats.org/officeDocument/2006/relationships/tags" Target="../tags/tag423.xml"/><Relationship Id="rId40" Type="http://schemas.openxmlformats.org/officeDocument/2006/relationships/tags" Target="../tags/tag422.xml"/><Relationship Id="rId4" Type="http://schemas.openxmlformats.org/officeDocument/2006/relationships/tags" Target="../tags/tag386.xml"/><Relationship Id="rId39" Type="http://schemas.openxmlformats.org/officeDocument/2006/relationships/tags" Target="../tags/tag421.xml"/><Relationship Id="rId38" Type="http://schemas.openxmlformats.org/officeDocument/2006/relationships/tags" Target="../tags/tag420.xml"/><Relationship Id="rId37" Type="http://schemas.openxmlformats.org/officeDocument/2006/relationships/tags" Target="../tags/tag419.xml"/><Relationship Id="rId36" Type="http://schemas.openxmlformats.org/officeDocument/2006/relationships/tags" Target="../tags/tag418.xml"/><Relationship Id="rId35" Type="http://schemas.openxmlformats.org/officeDocument/2006/relationships/tags" Target="../tags/tag417.xml"/><Relationship Id="rId34" Type="http://schemas.openxmlformats.org/officeDocument/2006/relationships/tags" Target="../tags/tag416.xml"/><Relationship Id="rId33" Type="http://schemas.openxmlformats.org/officeDocument/2006/relationships/tags" Target="../tags/tag415.xml"/><Relationship Id="rId32" Type="http://schemas.openxmlformats.org/officeDocument/2006/relationships/tags" Target="../tags/tag414.xml"/><Relationship Id="rId31" Type="http://schemas.openxmlformats.org/officeDocument/2006/relationships/tags" Target="../tags/tag413.xml"/><Relationship Id="rId30" Type="http://schemas.openxmlformats.org/officeDocument/2006/relationships/tags" Target="../tags/tag412.xml"/><Relationship Id="rId3" Type="http://schemas.openxmlformats.org/officeDocument/2006/relationships/tags" Target="../tags/tag385.xml"/><Relationship Id="rId29" Type="http://schemas.openxmlformats.org/officeDocument/2006/relationships/tags" Target="../tags/tag411.xml"/><Relationship Id="rId28" Type="http://schemas.openxmlformats.org/officeDocument/2006/relationships/tags" Target="../tags/tag410.xml"/><Relationship Id="rId27" Type="http://schemas.openxmlformats.org/officeDocument/2006/relationships/tags" Target="../tags/tag409.xml"/><Relationship Id="rId26" Type="http://schemas.openxmlformats.org/officeDocument/2006/relationships/tags" Target="../tags/tag408.xml"/><Relationship Id="rId25" Type="http://schemas.openxmlformats.org/officeDocument/2006/relationships/tags" Target="../tags/tag407.xml"/><Relationship Id="rId24" Type="http://schemas.openxmlformats.org/officeDocument/2006/relationships/tags" Target="../tags/tag406.xml"/><Relationship Id="rId23" Type="http://schemas.openxmlformats.org/officeDocument/2006/relationships/tags" Target="../tags/tag405.xml"/><Relationship Id="rId22" Type="http://schemas.openxmlformats.org/officeDocument/2006/relationships/tags" Target="../tags/tag404.xml"/><Relationship Id="rId21" Type="http://schemas.openxmlformats.org/officeDocument/2006/relationships/tags" Target="../tags/tag403.xml"/><Relationship Id="rId20" Type="http://schemas.openxmlformats.org/officeDocument/2006/relationships/tags" Target="../tags/tag402.xml"/><Relationship Id="rId2" Type="http://schemas.openxmlformats.org/officeDocument/2006/relationships/tags" Target="../tags/tag384.xml"/><Relationship Id="rId19" Type="http://schemas.openxmlformats.org/officeDocument/2006/relationships/tags" Target="../tags/tag401.xml"/><Relationship Id="rId18" Type="http://schemas.openxmlformats.org/officeDocument/2006/relationships/tags" Target="../tags/tag400.xml"/><Relationship Id="rId17" Type="http://schemas.openxmlformats.org/officeDocument/2006/relationships/tags" Target="../tags/tag399.xml"/><Relationship Id="rId16" Type="http://schemas.openxmlformats.org/officeDocument/2006/relationships/tags" Target="../tags/tag398.xml"/><Relationship Id="rId15" Type="http://schemas.openxmlformats.org/officeDocument/2006/relationships/tags" Target="../tags/tag397.xml"/><Relationship Id="rId14" Type="http://schemas.openxmlformats.org/officeDocument/2006/relationships/tags" Target="../tags/tag396.xml"/><Relationship Id="rId13" Type="http://schemas.openxmlformats.org/officeDocument/2006/relationships/tags" Target="../tags/tag395.xml"/><Relationship Id="rId12" Type="http://schemas.openxmlformats.org/officeDocument/2006/relationships/tags" Target="../tags/tag394.xml"/><Relationship Id="rId11" Type="http://schemas.openxmlformats.org/officeDocument/2006/relationships/tags" Target="../tags/tag393.xml"/><Relationship Id="rId10" Type="http://schemas.openxmlformats.org/officeDocument/2006/relationships/tags" Target="../tags/tag392.xml"/><Relationship Id="rId1" Type="http://schemas.openxmlformats.org/officeDocument/2006/relationships/tags" Target="../tags/tag383.xml"/></Relationships>
</file>

<file path=ppt/slides/_rels/slide7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76.png"/></Relationships>
</file>

<file path=ppt/slides/_rels/slide72.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78.jpeg"/><Relationship Id="rId3" Type="http://schemas.openxmlformats.org/officeDocument/2006/relationships/image" Target="../media/image177.png"/><Relationship Id="rId2" Type="http://schemas.openxmlformats.org/officeDocument/2006/relationships/image" Target="../media/image3.png"/><Relationship Id="rId1"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82475" cy="6852285"/>
          </a:xfrm>
          <a:prstGeom prst="rect">
            <a:avLst/>
          </a:prstGeom>
          <a:solidFill>
            <a:srgbClr val="007DF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6" name="图片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05428" y="384682"/>
            <a:ext cx="1698609" cy="220190"/>
          </a:xfrm>
          <a:prstGeom prst="rect">
            <a:avLst/>
          </a:prstGeom>
        </p:spPr>
      </p:pic>
      <p:grpSp>
        <p:nvGrpSpPr>
          <p:cNvPr id="12" name="组合 11"/>
          <p:cNvGrpSpPr/>
          <p:nvPr/>
        </p:nvGrpSpPr>
        <p:grpSpPr>
          <a:xfrm>
            <a:off x="3582670" y="2524760"/>
            <a:ext cx="5026660" cy="1808480"/>
            <a:chOff x="5642" y="4057"/>
            <a:chExt cx="7916" cy="2848"/>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15" y="4057"/>
              <a:ext cx="6772" cy="1385"/>
            </a:xfrm>
            <a:prstGeom prst="rect">
              <a:avLst/>
            </a:prstGeom>
            <a:effectLst>
              <a:outerShdw blurRad="203200" dist="101600" dir="5400000" algn="t" rotWithShape="0">
                <a:schemeClr val="accent5">
                  <a:lumMod val="75000"/>
                  <a:alpha val="40000"/>
                </a:schemeClr>
              </a:outerShdw>
            </a:effectLst>
          </p:spPr>
        </p:pic>
        <p:sp>
          <p:nvSpPr>
            <p:cNvPr id="8" name="文本框 7"/>
            <p:cNvSpPr txBox="1"/>
            <p:nvPr/>
          </p:nvSpPr>
          <p:spPr>
            <a:xfrm>
              <a:off x="5642" y="6033"/>
              <a:ext cx="7917" cy="872"/>
            </a:xfrm>
            <a:prstGeom prst="rect">
              <a:avLst/>
            </a:prstGeom>
            <a:noFill/>
          </p:spPr>
          <p:txBody>
            <a:bodyPr wrap="square" lIns="0" tIns="0" rIns="0" bIns="0" rtlCol="0">
              <a:spAutoFit/>
            </a:bodyPr>
            <a:lstStyle/>
            <a:p>
              <a:pPr algn="dist"/>
              <a:r>
                <a:rPr lang="zh-CN" altLang="en-US" sz="36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数字零售  智慧优选</a:t>
              </a:r>
              <a:endParaRPr lang="zh-CN" altLang="en-US" sz="36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pic>
        <p:nvPicPr>
          <p:cNvPr id="21" name="图片 20"/>
          <p:cNvPicPr>
            <a:picLocks noChangeAspect="1"/>
          </p:cNvPicPr>
          <p:nvPr>
            <p:custDataLst>
              <p:tags r:id="rId3"/>
            </p:custDataLst>
          </p:nvPr>
        </p:nvPicPr>
        <p:blipFill>
          <a:blip r:embed="rId4">
            <a:extLst>
              <a:ext uri="{28A0092B-C50C-407E-A947-70E740481C1C}">
                <a14:useLocalDpi xmlns:a14="http://schemas.microsoft.com/office/drawing/2010/main" val="0"/>
              </a:ext>
            </a:extLst>
          </a:blip>
          <a:stretch>
            <a:fillRect/>
          </a:stretch>
        </p:blipFill>
        <p:spPr>
          <a:xfrm>
            <a:off x="10607038" y="258301"/>
            <a:ext cx="1252833" cy="72333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grpSp>
        <p:nvGrpSpPr>
          <p:cNvPr id="8" name="组合 7"/>
          <p:cNvGrpSpPr/>
          <p:nvPr/>
        </p:nvGrpSpPr>
        <p:grpSpPr>
          <a:xfrm>
            <a:off x="-10206" y="-18415"/>
            <a:ext cx="12234591" cy="6863080"/>
            <a:chOff x="-33" y="-8"/>
            <a:chExt cx="19267" cy="10808"/>
          </a:xfrm>
        </p:grpSpPr>
        <p:pic>
          <p:nvPicPr>
            <p:cNvPr id="84" name="图片 83" descr="行业"/>
            <p:cNvPicPr>
              <a:picLocks noChangeAspect="1"/>
            </p:cNvPicPr>
            <p:nvPr/>
          </p:nvPicPr>
          <p:blipFill>
            <a:blip r:embed="rId1"/>
            <a:stretch>
              <a:fillRect/>
            </a:stretch>
          </p:blipFill>
          <p:spPr>
            <a:xfrm>
              <a:off x="-33" y="595"/>
              <a:ext cx="19266" cy="10205"/>
            </a:xfrm>
            <a:prstGeom prst="rect">
              <a:avLst/>
            </a:prstGeom>
          </p:spPr>
        </p:pic>
        <p:sp>
          <p:nvSpPr>
            <p:cNvPr id="6" name="矩形 5"/>
            <p:cNvSpPr/>
            <p:nvPr/>
          </p:nvSpPr>
          <p:spPr>
            <a:xfrm>
              <a:off x="0" y="0"/>
              <a:ext cx="19232" cy="10800"/>
            </a:xfrm>
            <a:prstGeom prst="rect">
              <a:avLst/>
            </a:prstGeom>
            <a:gradFill>
              <a:gsLst>
                <a:gs pos="0">
                  <a:schemeClr val="tx1">
                    <a:lumMod val="95000"/>
                    <a:lumOff val="5000"/>
                    <a:alpha val="0"/>
                  </a:schemeClr>
                </a:gs>
                <a:gs pos="100000">
                  <a:schemeClr val="tx1">
                    <a:alpha val="30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矩形 1"/>
            <p:cNvSpPr/>
            <p:nvPr/>
          </p:nvSpPr>
          <p:spPr>
            <a:xfrm>
              <a:off x="-33" y="-8"/>
              <a:ext cx="19232" cy="4832"/>
            </a:xfrm>
            <a:prstGeom prst="rect">
              <a:avLst/>
            </a:prstGeom>
            <a:gradFill>
              <a:gsLst>
                <a:gs pos="0">
                  <a:srgbClr val="0060FF">
                    <a:alpha val="0"/>
                  </a:srgbClr>
                </a:gs>
                <a:gs pos="100000">
                  <a:srgbClr val="0060F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文本框 3"/>
            <p:cNvSpPr txBox="1"/>
            <p:nvPr/>
          </p:nvSpPr>
          <p:spPr>
            <a:xfrm>
              <a:off x="8400" y="974"/>
              <a:ext cx="2400" cy="727"/>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rPr>
                <a:t>适用业态</a:t>
              </a:r>
              <a:endParaRPr lang="zh-CN" altLang="en-US" sz="3000" dirty="0">
                <a:solidFill>
                  <a:schemeClr val="bg1"/>
                </a:solidFill>
                <a:latin typeface="思源黑体 CN Bold" panose="020B0800000000000000" pitchFamily="34" charset="-122"/>
                <a:ea typeface="思源黑体 CN Bold" panose="020B0800000000000000" pitchFamily="34" charset="-122"/>
              </a:endParaRPr>
            </a:p>
          </p:txBody>
        </p:sp>
        <p:sp>
          <p:nvSpPr>
            <p:cNvPr id="9" name="矩形 8"/>
            <p:cNvSpPr/>
            <p:nvPr/>
          </p:nvSpPr>
          <p:spPr>
            <a:xfrm>
              <a:off x="3379" y="2102"/>
              <a:ext cx="12443" cy="581"/>
            </a:xfrm>
            <a:prstGeom prst="rect">
              <a:avLst/>
            </a:prstGeom>
          </p:spPr>
          <p:txBody>
            <a:bodyPr wrap="square" lIns="0" tIns="0" rIns="0" bIns="0">
              <a:spAutoFit/>
            </a:bodyPr>
            <a:p>
              <a:pPr algn="ctr"/>
              <a:r>
                <a:rPr lang="zh-CN" altLang="en-US" sz="2400">
                  <a:solidFill>
                    <a:schemeClr val="bg1"/>
                  </a:solidFill>
                  <a:latin typeface="思源黑体 CN Regular" panose="020B0500000000000000" charset="-122"/>
                  <a:ea typeface="思源黑体 CN Regular" panose="020B0500000000000000" charset="-122"/>
                  <a:sym typeface="+mn-ea"/>
                </a:rPr>
                <a:t>满足商超业态零售门店更高的管理需求</a:t>
              </a:r>
              <a:endParaRPr lang="zh-CN" altLang="en-US" sz="24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3" name="矩形 2"/>
            <p:cNvSpPr/>
            <p:nvPr/>
          </p:nvSpPr>
          <p:spPr>
            <a:xfrm flipV="1">
              <a:off x="0" y="7533"/>
              <a:ext cx="19234" cy="3267"/>
            </a:xfrm>
            <a:prstGeom prst="rect">
              <a:avLst/>
            </a:prstGeom>
            <a:gradFill>
              <a:gsLst>
                <a:gs pos="0">
                  <a:srgbClr val="1E89FA">
                    <a:alpha val="0"/>
                  </a:srgbClr>
                </a:gs>
                <a:gs pos="100000">
                  <a:srgbClr val="1E89FA"/>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7" name="文本框 46"/>
            <p:cNvSpPr txBox="1"/>
            <p:nvPr/>
          </p:nvSpPr>
          <p:spPr>
            <a:xfrm>
              <a:off x="12309" y="9292"/>
              <a:ext cx="1861" cy="580"/>
            </a:xfrm>
            <a:prstGeom prst="rect">
              <a:avLst/>
            </a:prstGeom>
            <a:noFill/>
          </p:spPr>
          <p:txBody>
            <a:bodyPr wrap="square" rtlCol="0">
              <a:spAutoFit/>
            </a:bodyPr>
            <a:p>
              <a:pPr algn="ctr"/>
              <a:r>
                <a:rPr lang="zh-CN" altLang="en-US">
                  <a:solidFill>
                    <a:schemeClr val="bg1"/>
                  </a:solidFill>
                  <a:latin typeface="思源黑体 CN Regular" panose="020B0500000000000000" charset="-122"/>
                  <a:ea typeface="思源黑体 CN Regular" panose="020B0500000000000000" charset="-122"/>
                </a:rPr>
                <a:t>超级卖场</a:t>
              </a:r>
              <a:endParaRPr lang="zh-CN" altLang="en-US">
                <a:solidFill>
                  <a:schemeClr val="bg1"/>
                </a:solidFill>
                <a:latin typeface="思源黑体 CN Regular" panose="020B0500000000000000" charset="-122"/>
                <a:ea typeface="思源黑体 CN Regular" panose="020B0500000000000000" charset="-122"/>
              </a:endParaRPr>
            </a:p>
          </p:txBody>
        </p:sp>
        <p:sp>
          <p:nvSpPr>
            <p:cNvPr id="67" name="文本框 66"/>
            <p:cNvSpPr txBox="1"/>
            <p:nvPr/>
          </p:nvSpPr>
          <p:spPr>
            <a:xfrm>
              <a:off x="8671" y="9292"/>
              <a:ext cx="1861" cy="580"/>
            </a:xfrm>
            <a:prstGeom prst="rect">
              <a:avLst/>
            </a:prstGeom>
            <a:noFill/>
          </p:spPr>
          <p:txBody>
            <a:bodyPr wrap="square" rtlCol="0">
              <a:spAutoFit/>
            </a:bodyPr>
            <a:p>
              <a:pPr algn="ctr"/>
              <a:r>
                <a:rPr lang="zh-CN" altLang="en-US">
                  <a:solidFill>
                    <a:schemeClr val="bg1"/>
                  </a:solidFill>
                  <a:latin typeface="思源黑体 CN Regular" panose="020B0500000000000000" charset="-122"/>
                  <a:ea typeface="思源黑体 CN Regular" panose="020B0500000000000000" charset="-122"/>
                </a:rPr>
                <a:t>生鲜超市</a:t>
              </a:r>
              <a:endParaRPr lang="zh-CN" altLang="en-US">
                <a:solidFill>
                  <a:schemeClr val="bg1"/>
                </a:solidFill>
                <a:latin typeface="思源黑体 CN Regular" panose="020B0500000000000000" charset="-122"/>
                <a:ea typeface="思源黑体 CN Regular" panose="020B0500000000000000" charset="-122"/>
              </a:endParaRPr>
            </a:p>
          </p:txBody>
        </p:sp>
        <p:sp>
          <p:nvSpPr>
            <p:cNvPr id="70" name="文本框 69"/>
            <p:cNvSpPr txBox="1"/>
            <p:nvPr/>
          </p:nvSpPr>
          <p:spPr>
            <a:xfrm>
              <a:off x="750" y="9292"/>
              <a:ext cx="2298" cy="691"/>
            </a:xfrm>
            <a:prstGeom prst="rect">
              <a:avLst/>
            </a:prstGeom>
            <a:noFill/>
          </p:spPr>
          <p:txBody>
            <a:bodyPr wrap="square" rtlCol="0">
              <a:spAutoFit/>
            </a:bodyPr>
            <a:p>
              <a:pPr algn="ctr"/>
              <a:r>
                <a:rPr lang="zh-CN" altLang="en-US">
                  <a:solidFill>
                    <a:schemeClr val="bg1"/>
                  </a:solidFill>
                  <a:latin typeface="思源黑体 CN Regular" panose="020B0500000000000000" charset="-122"/>
                  <a:ea typeface="思源黑体 CN Regular" panose="020B0500000000000000" charset="-122"/>
                </a:rPr>
                <a:t>中大型超市</a:t>
              </a:r>
              <a:endParaRPr lang="zh-CN" altLang="en-US">
                <a:solidFill>
                  <a:schemeClr val="bg1"/>
                </a:solidFill>
                <a:latin typeface="思源黑体 CN Regular" panose="020B0500000000000000" charset="-122"/>
                <a:ea typeface="思源黑体 CN Regular" panose="020B0500000000000000" charset="-122"/>
              </a:endParaRPr>
            </a:p>
          </p:txBody>
        </p:sp>
        <p:sp>
          <p:nvSpPr>
            <p:cNvPr id="73" name="文本框 72"/>
            <p:cNvSpPr txBox="1"/>
            <p:nvPr/>
          </p:nvSpPr>
          <p:spPr>
            <a:xfrm>
              <a:off x="5033" y="9292"/>
              <a:ext cx="1861" cy="580"/>
            </a:xfrm>
            <a:prstGeom prst="rect">
              <a:avLst/>
            </a:prstGeom>
            <a:noFill/>
          </p:spPr>
          <p:txBody>
            <a:bodyPr wrap="square" rtlCol="0">
              <a:spAutoFit/>
            </a:bodyPr>
            <a:p>
              <a:pPr algn="ctr"/>
              <a:r>
                <a:rPr lang="zh-CN" altLang="en-US">
                  <a:solidFill>
                    <a:schemeClr val="bg1"/>
                  </a:solidFill>
                  <a:latin typeface="思源黑体 CN Regular" panose="020B0500000000000000" charset="-122"/>
                  <a:ea typeface="思源黑体 CN Regular" panose="020B0500000000000000" charset="-122"/>
                </a:rPr>
                <a:t>连锁超市</a:t>
              </a:r>
              <a:endParaRPr lang="zh-CN" altLang="en-US">
                <a:solidFill>
                  <a:schemeClr val="bg1"/>
                </a:solidFill>
                <a:latin typeface="思源黑体 CN Regular" panose="020B0500000000000000" charset="-122"/>
                <a:ea typeface="思源黑体 CN Regular" panose="020B0500000000000000" charset="-122"/>
              </a:endParaRPr>
            </a:p>
          </p:txBody>
        </p:sp>
        <p:sp>
          <p:nvSpPr>
            <p:cNvPr id="77" name="文本框 76"/>
            <p:cNvSpPr txBox="1"/>
            <p:nvPr/>
          </p:nvSpPr>
          <p:spPr>
            <a:xfrm>
              <a:off x="15768" y="9292"/>
              <a:ext cx="2218" cy="580"/>
            </a:xfrm>
            <a:prstGeom prst="rect">
              <a:avLst/>
            </a:prstGeom>
            <a:noFill/>
          </p:spPr>
          <p:txBody>
            <a:bodyPr wrap="square" rtlCol="0">
              <a:spAutoFit/>
            </a:bodyPr>
            <a:p>
              <a:pPr algn="ctr"/>
              <a:r>
                <a:rPr lang="zh-CN" altLang="en-US">
                  <a:solidFill>
                    <a:schemeClr val="bg1"/>
                  </a:solidFill>
                  <a:latin typeface="思源黑体 CN Regular" panose="020B0500000000000000" charset="-122"/>
                  <a:ea typeface="思源黑体 CN Regular" panose="020B0500000000000000" charset="-122"/>
                </a:rPr>
                <a:t>社区便利店</a:t>
              </a:r>
              <a:endParaRPr lang="zh-CN" altLang="en-US">
                <a:solidFill>
                  <a:schemeClr val="bg1"/>
                </a:solidFill>
                <a:latin typeface="思源黑体 CN Regular" panose="020B0500000000000000" charset="-122"/>
                <a:ea typeface="思源黑体 CN Regular" panose="020B0500000000000000" charset="-122"/>
              </a:endParaRPr>
            </a:p>
          </p:txBody>
        </p:sp>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89" y="334"/>
              <a:ext cx="2826" cy="578"/>
            </a:xfrm>
            <a:prstGeom prst="rect">
              <a:avLst/>
            </a:prstGeom>
          </p:spPr>
        </p:pic>
        <p:pic>
          <p:nvPicPr>
            <p:cNvPr id="7" name="图片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7374" y="304"/>
              <a:ext cx="1356" cy="950"/>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898015" y="2889885"/>
            <a:ext cx="2405380" cy="1362710"/>
            <a:chOff x="2989" y="4478"/>
            <a:chExt cx="3788" cy="2146"/>
          </a:xfrm>
        </p:grpSpPr>
        <p:sp>
          <p:nvSpPr>
            <p:cNvPr id="28" name="文本框 27"/>
            <p:cNvSpPr txBox="1"/>
            <p:nvPr>
              <p:custDataLst>
                <p:tags r:id="rId1"/>
              </p:custDataLst>
            </p:nvPr>
          </p:nvSpPr>
          <p:spPr>
            <a:xfrm>
              <a:off x="3054" y="4478"/>
              <a:ext cx="3658" cy="1434"/>
            </a:xfrm>
            <a:prstGeom prst="rect">
              <a:avLst/>
            </a:prstGeom>
            <a:noFill/>
            <a:ln w="9525">
              <a:noFill/>
              <a:miter lim="800000"/>
            </a:ln>
            <a:effectLst/>
          </p:spPr>
          <p:txBody>
            <a:bodyPr wrap="square" lIns="90000" tIns="46800" rIns="90000" bIns="46800" anchor="ctr"/>
            <a:lstStyle>
              <a:defPPr>
                <a:defRPr lang="zh-CN"/>
              </a:defPPr>
              <a:lvl1pPr algn="ctr">
                <a:spcBef>
                  <a:spcPct val="0"/>
                </a:spcBef>
                <a:buFontTx/>
                <a:buNone/>
                <a:defRPr sz="3600">
                  <a:solidFill>
                    <a:srgbClr val="FFFFFF"/>
                  </a:solidFill>
                  <a:latin typeface="+mn-ea"/>
                  <a:ea typeface="+mn-ea"/>
                  <a:cs typeface="Times New Roman" panose="02020603050405020304" pitchFamily="18" charset="0"/>
                </a:defRPr>
              </a:lvl1pPr>
              <a:lvl2pPr marL="742950" indent="-285750">
                <a:spcBef>
                  <a:spcPct val="20000"/>
                </a:spcBef>
                <a:buFont typeface="Arial" panose="020B0604020202020204" pitchFamily="34" charset="0"/>
                <a:buChar char="–"/>
                <a:defRPr sz="2800">
                  <a:latin typeface="Arial Narrow" panose="020B0606020202030204" pitchFamily="34" charset="0"/>
                  <a:ea typeface="微软雅黑" panose="020B0503020204020204" charset="-122"/>
                </a:defRPr>
              </a:lvl2pPr>
              <a:lvl3pPr marL="1143000" indent="-228600">
                <a:spcBef>
                  <a:spcPct val="20000"/>
                </a:spcBef>
                <a:buFont typeface="Arial" panose="020B0604020202020204" pitchFamily="34" charset="0"/>
                <a:buChar char="•"/>
                <a:defRPr sz="2400">
                  <a:latin typeface="Arial Narrow" panose="020B0606020202030204" pitchFamily="34" charset="0"/>
                  <a:ea typeface="微软雅黑" panose="020B0503020204020204" charset="-122"/>
                </a:defRPr>
              </a:lvl3pPr>
              <a:lvl4pPr marL="1600200" indent="-228600">
                <a:spcBef>
                  <a:spcPct val="20000"/>
                </a:spcBef>
                <a:buFont typeface="Arial" panose="020B0604020202020204" pitchFamily="34" charset="0"/>
                <a:buChar char="–"/>
                <a:defRPr sz="2000">
                  <a:latin typeface="Arial Narrow" panose="020B0606020202030204" pitchFamily="34" charset="0"/>
                  <a:ea typeface="微软雅黑" panose="020B0503020204020204" charset="-122"/>
                </a:defRPr>
              </a:lvl4pPr>
              <a:lvl5pPr marL="2057400" indent="-228600">
                <a:spcBef>
                  <a:spcPct val="20000"/>
                </a:spcBef>
                <a:buFont typeface="Arial" panose="020B0604020202020204" pitchFamily="34" charset="0"/>
                <a:buChar char="»"/>
                <a:defRPr sz="2000">
                  <a:latin typeface="Arial Narrow" panose="020B0606020202030204" pitchFamily="34" charset="0"/>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Arial Narrow" panose="020B0606020202030204" pitchFamily="34" charset="0"/>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Arial Narrow" panose="020B0606020202030204" pitchFamily="34" charset="0"/>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Arial Narrow" panose="020B0606020202030204" pitchFamily="34" charset="0"/>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Arial Narrow" panose="020B0606020202030204" pitchFamily="34" charset="0"/>
                  <a:ea typeface="微软雅黑" panose="020B0503020204020204" charset="-122"/>
                </a:defRPr>
              </a:lvl9pPr>
            </a:lstStyle>
            <a:p>
              <a:r>
                <a:rPr lang="zh-CN" sz="4400" dirty="0" smtClean="0">
                  <a:solidFill>
                    <a:srgbClr val="FFFFFF"/>
                  </a:solidFill>
                  <a:latin typeface="思源黑体 CN Bold" panose="020B0800000000000000" pitchFamily="34" charset="-122"/>
                  <a:ea typeface="思源黑体 CN Bold" panose="020B0800000000000000" pitchFamily="34" charset="-122"/>
                  <a:cs typeface="思源黑体 CN Bold" panose="020B0800000000000000" pitchFamily="34" charset="-122"/>
                </a:rPr>
                <a:t>目</a:t>
              </a:r>
              <a:r>
                <a:rPr lang="en-US" altLang="zh-CN" sz="4400" dirty="0" smtClean="0">
                  <a:solidFill>
                    <a:srgbClr val="FFFFFF"/>
                  </a:solidFill>
                  <a:latin typeface="思源黑体 CN Bold" panose="020B0800000000000000" pitchFamily="34" charset="-122"/>
                  <a:ea typeface="思源黑体 CN Bold" panose="020B0800000000000000" pitchFamily="34" charset="-122"/>
                  <a:cs typeface="思源黑体 CN Bold" panose="020B0800000000000000" pitchFamily="34" charset="-122"/>
                </a:rPr>
                <a:t> </a:t>
              </a:r>
              <a:r>
                <a:rPr lang="zh-CN" sz="4400" dirty="0" smtClean="0">
                  <a:solidFill>
                    <a:srgbClr val="FFFFFF"/>
                  </a:solidFill>
                  <a:latin typeface="思源黑体 CN Bold" panose="020B0800000000000000" pitchFamily="34" charset="-122"/>
                  <a:ea typeface="思源黑体 CN Bold" panose="020B0800000000000000" pitchFamily="34" charset="-122"/>
                  <a:cs typeface="思源黑体 CN Bold" panose="020B0800000000000000" pitchFamily="34" charset="-122"/>
                </a:rPr>
                <a:t>录</a:t>
              </a:r>
              <a:endParaRPr 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endParaRPr>
            </a:p>
            <a:p>
              <a:r>
                <a:rPr lang="zh-CN" sz="2800" dirty="0" smtClean="0">
                  <a:latin typeface="思源黑体 CN Bold" panose="020B0800000000000000" pitchFamily="34" charset="-122"/>
                  <a:ea typeface="思源黑体 CN Bold" panose="020B0800000000000000" pitchFamily="34" charset="-122"/>
                  <a:cs typeface="思源宋体 CN" panose="02020400000000000000" charset="-122"/>
                  <a:sym typeface="+mn-ea"/>
                </a:rPr>
                <a:t>CONTENTS</a:t>
              </a:r>
              <a:endParaRPr lang="zh-CN" sz="2800" dirty="0" smtClean="0">
                <a:solidFill>
                  <a:srgbClr val="FFFFFF"/>
                </a:solidFill>
                <a:latin typeface="思源黑体 CN Bold" panose="020B0800000000000000" pitchFamily="34" charset="-122"/>
                <a:ea typeface="思源黑体 CN Bold" panose="020B0800000000000000" pitchFamily="34" charset="-122"/>
                <a:cs typeface="思源宋体 CN" panose="02020400000000000000" charset="-122"/>
                <a:sym typeface="+mn-ea"/>
              </a:endParaRPr>
            </a:p>
          </p:txBody>
        </p:sp>
        <p:pic>
          <p:nvPicPr>
            <p:cNvPr id="55" name="图片 5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9" y="5556"/>
              <a:ext cx="3788" cy="1069"/>
            </a:xfrm>
            <a:prstGeom prst="rect">
              <a:avLst/>
            </a:prstGeom>
          </p:spPr>
        </p:pic>
      </p:grpSp>
      <p:grpSp>
        <p:nvGrpSpPr>
          <p:cNvPr id="7" name="组合 6"/>
          <p:cNvGrpSpPr/>
          <p:nvPr/>
        </p:nvGrpSpPr>
        <p:grpSpPr>
          <a:xfrm rot="0">
            <a:off x="5983605" y="824230"/>
            <a:ext cx="4469765" cy="433705"/>
            <a:chOff x="9097" y="2296"/>
            <a:chExt cx="7039" cy="683"/>
          </a:xfrm>
        </p:grpSpPr>
        <p:grpSp>
          <p:nvGrpSpPr>
            <p:cNvPr id="5" name="组合 4"/>
            <p:cNvGrpSpPr/>
            <p:nvPr/>
          </p:nvGrpSpPr>
          <p:grpSpPr>
            <a:xfrm>
              <a:off x="9097" y="2296"/>
              <a:ext cx="1246" cy="680"/>
              <a:chOff x="9097" y="2296"/>
              <a:chExt cx="1246" cy="680"/>
            </a:xfrm>
          </p:grpSpPr>
          <p:sp>
            <p:nvSpPr>
              <p:cNvPr id="64" name="MH_Number_1">
                <a:hlinkClick r:id="" action="ppaction://noaction"/>
              </p:cNvPr>
              <p:cNvSpPr/>
              <p:nvPr>
                <p:custDataLst>
                  <p:tags r:id="rId3"/>
                </p:custDataLst>
              </p:nvPr>
            </p:nvSpPr>
            <p:spPr bwMode="auto">
              <a:xfrm>
                <a:off x="9097" y="2296"/>
                <a:ext cx="1247" cy="680"/>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gradFill>
                <a:gsLst>
                  <a:gs pos="0">
                    <a:schemeClr val="bg1"/>
                  </a:gs>
                  <a:gs pos="100000">
                    <a:schemeClr val="bg1">
                      <a:alpha val="0"/>
                    </a:schemeClr>
                  </a:gs>
                </a:gsLst>
                <a:lin ang="0" scaled="0"/>
              </a:gradFill>
              <a:ln w="12700">
                <a:noFill/>
                <a:miter lim="800000"/>
              </a:ln>
              <a:effectLst/>
            </p:spPr>
            <p:txBody>
              <a:bodyPr wrap="square" lIns="90000" tIns="46800" rIns="90000" bIns="46800" anchor="ctr">
                <a:noAutofit/>
              </a:bodyPr>
              <a:lstStyle/>
              <a:p>
                <a:pPr algn="ctr">
                  <a:spcBef>
                    <a:spcPct val="0"/>
                  </a:spcBef>
                </a:pPr>
                <a:endParaRPr lang="zh-CN" altLang="en-US" sz="2800" dirty="0">
                  <a:solidFill>
                    <a:schemeClr val="bg1"/>
                  </a:solidFill>
                  <a:latin typeface="思源黑体 CN Heavy" panose="020B0A00000000000000" charset="-122"/>
                  <a:ea typeface="思源黑体 CN Heavy" panose="020B0A00000000000000" charset="-122"/>
                  <a:cs typeface="思源宋体 CN" panose="02020400000000000000" charset="-122"/>
                </a:endParaRPr>
              </a:p>
            </p:txBody>
          </p:sp>
          <p:sp>
            <p:nvSpPr>
              <p:cNvPr id="65" name="文本框 64"/>
              <p:cNvSpPr txBox="1"/>
              <p:nvPr>
                <p:custDataLst>
                  <p:tags r:id="rId4"/>
                </p:custDataLst>
              </p:nvPr>
            </p:nvSpPr>
            <p:spPr>
              <a:xfrm>
                <a:off x="9184" y="2347"/>
                <a:ext cx="876" cy="621"/>
              </a:xfrm>
              <a:prstGeom prst="rect">
                <a:avLst/>
              </a:prstGeom>
              <a:noFill/>
              <a:effectLst>
                <a:outerShdw blurRad="50800" dist="38100" dir="5400000" algn="t" rotWithShape="0">
                  <a:schemeClr val="accent5">
                    <a:lumMod val="75000"/>
                    <a:alpha val="20000"/>
                  </a:schemeClr>
                </a:outerShdw>
              </a:effectLst>
            </p:spPr>
            <p:txBody>
              <a:bodyPr wrap="square" rtlCol="0" anchor="ctr" anchorCtr="0">
                <a:noAutofit/>
              </a:bodyPr>
              <a:lstStyle/>
              <a:p>
                <a:pPr algn="l">
                  <a:buClrTx/>
                  <a:buSzTx/>
                  <a:buFontTx/>
                </a:pPr>
                <a:r>
                  <a:rPr lang="zh-CN" altLang="zh-CN" sz="2400" dirty="0" smtClean="0">
                    <a:solidFill>
                      <a:srgbClr val="137CF7"/>
                    </a:solidFill>
                    <a:latin typeface="思源黑体 CN Heavy" panose="020B0A00000000000000" charset="-122"/>
                    <a:ea typeface="思源黑体 CN Heavy" panose="020B0A00000000000000" charset="-122"/>
                    <a:cs typeface="思源宋体 CN" panose="02020400000000000000" charset="-122"/>
                  </a:rPr>
                  <a:t>一</a:t>
                </a:r>
                <a:endParaRPr lang="zh-CN" altLang="zh-CN" sz="2400" dirty="0" smtClean="0">
                  <a:solidFill>
                    <a:srgbClr val="137CF7"/>
                  </a:solidFill>
                  <a:latin typeface="思源黑体 CN Heavy" panose="020B0A00000000000000" charset="-122"/>
                  <a:ea typeface="思源黑体 CN Heavy" panose="020B0A00000000000000" charset="-122"/>
                  <a:cs typeface="思源宋体 CN" panose="02020400000000000000" charset="-122"/>
                </a:endParaRPr>
              </a:p>
            </p:txBody>
          </p:sp>
        </p:grpSp>
        <p:sp>
          <p:nvSpPr>
            <p:cNvPr id="66" name="MH_Entry_1">
              <a:hlinkClick r:id="" action="ppaction://noaction"/>
            </p:cNvPr>
            <p:cNvSpPr/>
            <p:nvPr>
              <p:custDataLst>
                <p:tags r:id="rId5"/>
              </p:custDataLst>
            </p:nvPr>
          </p:nvSpPr>
          <p:spPr>
            <a:xfrm>
              <a:off x="10467" y="2904"/>
              <a:ext cx="5669" cy="7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79" y="connsiteY0-80"/>
                </a:cxn>
                <a:cxn ang="0">
                  <a:pos x="connsiteX1-81" y="connsiteY1-82"/>
                </a:cxn>
                <a:cxn ang="0">
                  <a:pos x="connsiteX2-83" y="connsiteY2-84"/>
                </a:cxn>
                <a:cxn ang="0">
                  <a:pos x="connsiteX3-85" y="connsiteY3-86"/>
                </a:cxn>
                <a:cxn ang="0">
                  <a:pos x="connsiteX4-87" y="connsiteY4-88"/>
                </a:cxn>
                <a:cxn ang="0">
                  <a:pos x="connsiteX5-89" y="connsiteY5-90"/>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gradFill>
                <a:gsLst>
                  <a:gs pos="0">
                    <a:schemeClr val="accent1">
                      <a:lumMod val="5000"/>
                      <a:lumOff val="95000"/>
                    </a:schemeClr>
                  </a:gs>
                  <a:gs pos="100000">
                    <a:srgbClr val="F5FFFF">
                      <a:alpha val="0"/>
                    </a:srgbClr>
                  </a:gs>
                </a:gsLst>
                <a:lin ang="0" scaled="0"/>
              </a:gra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normAutofit/>
            </a:bodyPr>
            <a:lstStyle/>
            <a:p>
              <a:pPr>
                <a:lnSpc>
                  <a:spcPct val="130000"/>
                </a:lnSpc>
              </a:pPr>
              <a:endParaRPr lang="zh-CN" altLang="en-US" sz="2800" dirty="0">
                <a:solidFill>
                  <a:schemeClr val="tx1"/>
                </a:solidFill>
                <a:latin typeface="思源黑体 CN Heavy" panose="020B0A00000000000000" charset="-122"/>
                <a:ea typeface="思源黑体 CN Heavy" panose="020B0A00000000000000" charset="-122"/>
                <a:cs typeface="思源宋体 CN" panose="02020400000000000000" charset="-122"/>
              </a:endParaRPr>
            </a:p>
          </p:txBody>
        </p:sp>
        <p:sp>
          <p:nvSpPr>
            <p:cNvPr id="63" name="文本框 62"/>
            <p:cNvSpPr txBox="1"/>
            <p:nvPr>
              <p:custDataLst>
                <p:tags r:id="rId6"/>
              </p:custDataLst>
            </p:nvPr>
          </p:nvSpPr>
          <p:spPr>
            <a:xfrm>
              <a:off x="10467" y="2301"/>
              <a:ext cx="4065" cy="678"/>
            </a:xfrm>
            <a:prstGeom prst="rect">
              <a:avLst/>
            </a:prstGeom>
            <a:noFill/>
          </p:spPr>
          <p:txBody>
            <a:bodyPr wrap="square" lIns="0" tIns="0" rIns="0" bIns="0" rtlCol="0" anchor="b" anchorCtr="0">
              <a:spAutoFit/>
            </a:bodyPr>
            <a:lstStyle>
              <a:defPPr>
                <a:defRPr lang="zh-CN"/>
              </a:defPPr>
              <a:lvl1pPr>
                <a:defRPr sz="2000"/>
              </a:lvl1pPr>
            </a:lstStyle>
            <a:p>
              <a:pPr algn="dist">
                <a:buClrTx/>
                <a:buSzTx/>
                <a:buFontTx/>
              </a:pPr>
              <a:r>
                <a:rPr lang="en-US" alt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rPr>
                <a:t> </a:t>
              </a:r>
              <a:r>
                <a:rPr lang="zh-CN" altLang="en-US"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rPr>
                <a:t>企业简介</a:t>
              </a:r>
              <a:endParaRPr lang="en-US" alt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endParaRPr>
            </a:p>
          </p:txBody>
        </p:sp>
      </p:grpSp>
      <p:grpSp>
        <p:nvGrpSpPr>
          <p:cNvPr id="14" name="组合 13"/>
          <p:cNvGrpSpPr/>
          <p:nvPr/>
        </p:nvGrpSpPr>
        <p:grpSpPr>
          <a:xfrm rot="0">
            <a:off x="5983605" y="1711325"/>
            <a:ext cx="4469765" cy="433705"/>
            <a:chOff x="9097" y="2296"/>
            <a:chExt cx="7039" cy="683"/>
          </a:xfrm>
        </p:grpSpPr>
        <p:grpSp>
          <p:nvGrpSpPr>
            <p:cNvPr id="15" name="组合 14"/>
            <p:cNvGrpSpPr/>
            <p:nvPr/>
          </p:nvGrpSpPr>
          <p:grpSpPr>
            <a:xfrm>
              <a:off x="9097" y="2296"/>
              <a:ext cx="1246" cy="680"/>
              <a:chOff x="9097" y="2296"/>
              <a:chExt cx="1246" cy="680"/>
            </a:xfrm>
          </p:grpSpPr>
          <p:sp>
            <p:nvSpPr>
              <p:cNvPr id="16" name="MH_Number_1">
                <a:hlinkClick r:id="" action="ppaction://noaction"/>
              </p:cNvPr>
              <p:cNvSpPr/>
              <p:nvPr>
                <p:custDataLst>
                  <p:tags r:id="rId7"/>
                </p:custDataLst>
              </p:nvPr>
            </p:nvSpPr>
            <p:spPr bwMode="auto">
              <a:xfrm>
                <a:off x="9097" y="2296"/>
                <a:ext cx="1247" cy="680"/>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gradFill>
                <a:gsLst>
                  <a:gs pos="0">
                    <a:schemeClr val="bg1"/>
                  </a:gs>
                  <a:gs pos="100000">
                    <a:schemeClr val="bg1">
                      <a:alpha val="0"/>
                    </a:schemeClr>
                  </a:gs>
                </a:gsLst>
                <a:lin ang="0" scaled="0"/>
              </a:gradFill>
              <a:ln w="12700">
                <a:noFill/>
                <a:miter lim="800000"/>
              </a:ln>
              <a:effectLst/>
            </p:spPr>
            <p:txBody>
              <a:bodyPr wrap="square" lIns="90000" tIns="46800" rIns="90000" bIns="46800" anchor="ctr">
                <a:noAutofit/>
              </a:bodyPr>
              <a:lstStyle/>
              <a:p>
                <a:pPr algn="ctr">
                  <a:spcBef>
                    <a:spcPct val="0"/>
                  </a:spcBef>
                </a:pPr>
                <a:endParaRPr lang="zh-CN" altLang="en-US" sz="2800" dirty="0">
                  <a:solidFill>
                    <a:schemeClr val="bg1"/>
                  </a:solidFill>
                  <a:latin typeface="思源黑体 CN Heavy" panose="020B0A00000000000000" charset="-122"/>
                  <a:ea typeface="思源黑体 CN Heavy" panose="020B0A00000000000000" charset="-122"/>
                  <a:cs typeface="思源宋体 CN" panose="02020400000000000000" charset="-122"/>
                </a:endParaRPr>
              </a:p>
            </p:txBody>
          </p:sp>
          <p:sp>
            <p:nvSpPr>
              <p:cNvPr id="17" name="文本框 16"/>
              <p:cNvSpPr txBox="1"/>
              <p:nvPr>
                <p:custDataLst>
                  <p:tags r:id="rId8"/>
                </p:custDataLst>
              </p:nvPr>
            </p:nvSpPr>
            <p:spPr>
              <a:xfrm>
                <a:off x="9184" y="2347"/>
                <a:ext cx="876" cy="621"/>
              </a:xfrm>
              <a:prstGeom prst="rect">
                <a:avLst/>
              </a:prstGeom>
              <a:noFill/>
              <a:effectLst>
                <a:outerShdw blurRad="50800" dist="38100" dir="5400000" algn="t" rotWithShape="0">
                  <a:schemeClr val="accent5">
                    <a:lumMod val="75000"/>
                    <a:alpha val="20000"/>
                  </a:schemeClr>
                </a:outerShdw>
              </a:effectLst>
            </p:spPr>
            <p:txBody>
              <a:bodyPr wrap="square" rtlCol="0" anchor="ctr" anchorCtr="0">
                <a:noAutofit/>
              </a:bodyPr>
              <a:lstStyle/>
              <a:p>
                <a:pPr algn="l">
                  <a:buClrTx/>
                  <a:buSzTx/>
                  <a:buFontTx/>
                </a:pPr>
                <a:r>
                  <a:rPr lang="zh-CN" altLang="zh-CN" sz="2400" dirty="0" smtClean="0">
                    <a:solidFill>
                      <a:srgbClr val="137CF7"/>
                    </a:solidFill>
                    <a:latin typeface="思源黑体 CN Heavy" panose="020B0A00000000000000" charset="-122"/>
                    <a:ea typeface="思源黑体 CN Heavy" panose="020B0A00000000000000" charset="-122"/>
                    <a:cs typeface="思源宋体 CN" panose="02020400000000000000" charset="-122"/>
                  </a:rPr>
                  <a:t>二</a:t>
                </a:r>
                <a:endParaRPr lang="zh-CN" altLang="zh-CN" sz="2400" dirty="0" smtClean="0">
                  <a:solidFill>
                    <a:srgbClr val="137CF7"/>
                  </a:solidFill>
                  <a:latin typeface="思源黑体 CN Heavy" panose="020B0A00000000000000" charset="-122"/>
                  <a:ea typeface="思源黑体 CN Heavy" panose="020B0A00000000000000" charset="-122"/>
                  <a:cs typeface="思源宋体 CN" panose="02020400000000000000" charset="-122"/>
                </a:endParaRPr>
              </a:p>
            </p:txBody>
          </p:sp>
        </p:grpSp>
        <p:sp>
          <p:nvSpPr>
            <p:cNvPr id="18" name="MH_Entry_1">
              <a:hlinkClick r:id="" action="ppaction://noaction"/>
            </p:cNvPr>
            <p:cNvSpPr/>
            <p:nvPr>
              <p:custDataLst>
                <p:tags r:id="rId9"/>
              </p:custDataLst>
            </p:nvPr>
          </p:nvSpPr>
          <p:spPr>
            <a:xfrm>
              <a:off x="10467" y="2904"/>
              <a:ext cx="5669" cy="7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79" y="connsiteY0-80"/>
                </a:cxn>
                <a:cxn ang="0">
                  <a:pos x="connsiteX1-81" y="connsiteY1-82"/>
                </a:cxn>
                <a:cxn ang="0">
                  <a:pos x="connsiteX2-83" y="connsiteY2-84"/>
                </a:cxn>
                <a:cxn ang="0">
                  <a:pos x="connsiteX3-85" y="connsiteY3-86"/>
                </a:cxn>
                <a:cxn ang="0">
                  <a:pos x="connsiteX4-87" y="connsiteY4-88"/>
                </a:cxn>
                <a:cxn ang="0">
                  <a:pos x="connsiteX5-89" y="connsiteY5-90"/>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gradFill>
                <a:gsLst>
                  <a:gs pos="0">
                    <a:schemeClr val="accent1">
                      <a:lumMod val="5000"/>
                      <a:lumOff val="95000"/>
                    </a:schemeClr>
                  </a:gs>
                  <a:gs pos="100000">
                    <a:srgbClr val="F5FFFF">
                      <a:alpha val="0"/>
                    </a:srgbClr>
                  </a:gs>
                </a:gsLst>
                <a:lin ang="0" scaled="0"/>
              </a:gra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normAutofit/>
            </a:bodyPr>
            <a:lstStyle/>
            <a:p>
              <a:pPr>
                <a:lnSpc>
                  <a:spcPct val="130000"/>
                </a:lnSpc>
              </a:pPr>
              <a:endParaRPr lang="zh-CN" altLang="en-US" sz="2800" dirty="0">
                <a:solidFill>
                  <a:schemeClr val="tx1"/>
                </a:solidFill>
                <a:latin typeface="思源黑体 CN Heavy" panose="020B0A00000000000000" charset="-122"/>
                <a:ea typeface="思源黑体 CN Heavy" panose="020B0A00000000000000" charset="-122"/>
                <a:cs typeface="思源宋体 CN" panose="02020400000000000000" charset="-122"/>
              </a:endParaRPr>
            </a:p>
          </p:txBody>
        </p:sp>
        <p:sp>
          <p:nvSpPr>
            <p:cNvPr id="19" name="文本框 18"/>
            <p:cNvSpPr txBox="1"/>
            <p:nvPr>
              <p:custDataLst>
                <p:tags r:id="rId10"/>
              </p:custDataLst>
            </p:nvPr>
          </p:nvSpPr>
          <p:spPr>
            <a:xfrm>
              <a:off x="10467" y="2301"/>
              <a:ext cx="4065" cy="678"/>
            </a:xfrm>
            <a:prstGeom prst="rect">
              <a:avLst/>
            </a:prstGeom>
            <a:noFill/>
          </p:spPr>
          <p:txBody>
            <a:bodyPr wrap="square" lIns="0" tIns="0" rIns="0" bIns="0" rtlCol="0" anchor="b" anchorCtr="0">
              <a:spAutoFit/>
            </a:bodyPr>
            <a:lstStyle>
              <a:defPPr>
                <a:defRPr lang="zh-CN"/>
              </a:defPPr>
              <a:lvl1pPr>
                <a:defRPr sz="2000"/>
              </a:lvl1pPr>
            </a:lstStyle>
            <a:p>
              <a:pPr algn="dist">
                <a:buClrTx/>
                <a:buSzTx/>
                <a:buFontTx/>
              </a:pPr>
              <a:r>
                <a:rPr lang="en-US" alt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rPr>
                <a:t> </a:t>
              </a:r>
              <a:r>
                <a:rPr lang="zh-CN" altLang="en-US"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rPr>
                <a:t>产品解读</a:t>
              </a:r>
              <a:endParaRPr lang="en-US" alt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endParaRPr>
            </a:p>
          </p:txBody>
        </p:sp>
      </p:grpSp>
      <p:grpSp>
        <p:nvGrpSpPr>
          <p:cNvPr id="20" name="组合 19"/>
          <p:cNvGrpSpPr/>
          <p:nvPr/>
        </p:nvGrpSpPr>
        <p:grpSpPr>
          <a:xfrm rot="0">
            <a:off x="5983605" y="2598420"/>
            <a:ext cx="4469765" cy="433705"/>
            <a:chOff x="9097" y="2296"/>
            <a:chExt cx="7039" cy="683"/>
          </a:xfrm>
        </p:grpSpPr>
        <p:grpSp>
          <p:nvGrpSpPr>
            <p:cNvPr id="22" name="组合 21"/>
            <p:cNvGrpSpPr/>
            <p:nvPr/>
          </p:nvGrpSpPr>
          <p:grpSpPr>
            <a:xfrm>
              <a:off x="9097" y="2296"/>
              <a:ext cx="1246" cy="680"/>
              <a:chOff x="9097" y="2296"/>
              <a:chExt cx="1246" cy="680"/>
            </a:xfrm>
          </p:grpSpPr>
          <p:sp>
            <p:nvSpPr>
              <p:cNvPr id="23" name="MH_Number_1">
                <a:hlinkClick r:id="" action="ppaction://noaction"/>
              </p:cNvPr>
              <p:cNvSpPr/>
              <p:nvPr>
                <p:custDataLst>
                  <p:tags r:id="rId11"/>
                </p:custDataLst>
              </p:nvPr>
            </p:nvSpPr>
            <p:spPr bwMode="auto">
              <a:xfrm>
                <a:off x="9097" y="2296"/>
                <a:ext cx="1247" cy="680"/>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gradFill>
                <a:gsLst>
                  <a:gs pos="0">
                    <a:schemeClr val="bg1"/>
                  </a:gs>
                  <a:gs pos="100000">
                    <a:schemeClr val="bg1">
                      <a:alpha val="0"/>
                    </a:schemeClr>
                  </a:gs>
                </a:gsLst>
                <a:lin ang="0" scaled="0"/>
              </a:gradFill>
              <a:ln w="12700">
                <a:noFill/>
                <a:miter lim="800000"/>
              </a:ln>
              <a:effectLst/>
            </p:spPr>
            <p:txBody>
              <a:bodyPr wrap="square" lIns="90000" tIns="46800" rIns="90000" bIns="46800" anchor="ctr">
                <a:noAutofit/>
              </a:bodyPr>
              <a:lstStyle/>
              <a:p>
                <a:pPr algn="ctr">
                  <a:spcBef>
                    <a:spcPct val="0"/>
                  </a:spcBef>
                </a:pPr>
                <a:endParaRPr lang="zh-CN" altLang="en-US" sz="2800" dirty="0">
                  <a:solidFill>
                    <a:schemeClr val="bg1"/>
                  </a:solidFill>
                  <a:latin typeface="思源黑体 CN Heavy" panose="020B0A00000000000000" charset="-122"/>
                  <a:ea typeface="思源黑体 CN Heavy" panose="020B0A00000000000000" charset="-122"/>
                  <a:cs typeface="思源宋体 CN" panose="02020400000000000000" charset="-122"/>
                </a:endParaRPr>
              </a:p>
            </p:txBody>
          </p:sp>
          <p:sp>
            <p:nvSpPr>
              <p:cNvPr id="24" name="文本框 23"/>
              <p:cNvSpPr txBox="1"/>
              <p:nvPr>
                <p:custDataLst>
                  <p:tags r:id="rId12"/>
                </p:custDataLst>
              </p:nvPr>
            </p:nvSpPr>
            <p:spPr>
              <a:xfrm>
                <a:off x="9184" y="2347"/>
                <a:ext cx="876" cy="621"/>
              </a:xfrm>
              <a:prstGeom prst="rect">
                <a:avLst/>
              </a:prstGeom>
              <a:noFill/>
              <a:effectLst>
                <a:outerShdw blurRad="50800" dist="38100" dir="5400000" algn="t" rotWithShape="0">
                  <a:schemeClr val="accent5">
                    <a:lumMod val="75000"/>
                    <a:alpha val="20000"/>
                  </a:schemeClr>
                </a:outerShdw>
              </a:effectLst>
            </p:spPr>
            <p:txBody>
              <a:bodyPr wrap="square" rtlCol="0" anchor="ctr" anchorCtr="0">
                <a:noAutofit/>
              </a:bodyPr>
              <a:lstStyle/>
              <a:p>
                <a:pPr algn="l">
                  <a:buClrTx/>
                  <a:buSzTx/>
                  <a:buFontTx/>
                </a:pPr>
                <a:r>
                  <a:rPr lang="zh-CN" altLang="zh-CN" sz="2400" dirty="0" smtClean="0">
                    <a:solidFill>
                      <a:srgbClr val="137CF7"/>
                    </a:solidFill>
                    <a:latin typeface="思源黑体 CN Heavy" panose="020B0A00000000000000" charset="-122"/>
                    <a:ea typeface="思源黑体 CN Heavy" panose="020B0A00000000000000" charset="-122"/>
                    <a:cs typeface="思源宋体 CN" panose="02020400000000000000" charset="-122"/>
                  </a:rPr>
                  <a:t>三</a:t>
                </a:r>
                <a:endParaRPr lang="zh-CN" altLang="zh-CN" sz="2400" dirty="0" smtClean="0">
                  <a:solidFill>
                    <a:srgbClr val="137CF7"/>
                  </a:solidFill>
                  <a:latin typeface="思源黑体 CN Heavy" panose="020B0A00000000000000" charset="-122"/>
                  <a:ea typeface="思源黑体 CN Heavy" panose="020B0A00000000000000" charset="-122"/>
                  <a:cs typeface="思源宋体 CN" panose="02020400000000000000" charset="-122"/>
                </a:endParaRPr>
              </a:p>
            </p:txBody>
          </p:sp>
        </p:grpSp>
        <p:sp>
          <p:nvSpPr>
            <p:cNvPr id="25" name="MH_Entry_1">
              <a:hlinkClick r:id="" action="ppaction://noaction"/>
            </p:cNvPr>
            <p:cNvSpPr/>
            <p:nvPr>
              <p:custDataLst>
                <p:tags r:id="rId13"/>
              </p:custDataLst>
            </p:nvPr>
          </p:nvSpPr>
          <p:spPr>
            <a:xfrm>
              <a:off x="10467" y="2904"/>
              <a:ext cx="5669" cy="7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79" y="connsiteY0-80"/>
                </a:cxn>
                <a:cxn ang="0">
                  <a:pos x="connsiteX1-81" y="connsiteY1-82"/>
                </a:cxn>
                <a:cxn ang="0">
                  <a:pos x="connsiteX2-83" y="connsiteY2-84"/>
                </a:cxn>
                <a:cxn ang="0">
                  <a:pos x="connsiteX3-85" y="connsiteY3-86"/>
                </a:cxn>
                <a:cxn ang="0">
                  <a:pos x="connsiteX4-87" y="connsiteY4-88"/>
                </a:cxn>
                <a:cxn ang="0">
                  <a:pos x="connsiteX5-89" y="connsiteY5-90"/>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gradFill>
                <a:gsLst>
                  <a:gs pos="0">
                    <a:schemeClr val="accent1">
                      <a:lumMod val="5000"/>
                      <a:lumOff val="95000"/>
                    </a:schemeClr>
                  </a:gs>
                  <a:gs pos="100000">
                    <a:srgbClr val="F5FFFF">
                      <a:alpha val="0"/>
                    </a:srgbClr>
                  </a:gs>
                </a:gsLst>
                <a:lin ang="0" scaled="0"/>
              </a:gra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normAutofit/>
            </a:bodyPr>
            <a:lstStyle/>
            <a:p>
              <a:pPr>
                <a:lnSpc>
                  <a:spcPct val="130000"/>
                </a:lnSpc>
              </a:pPr>
              <a:endParaRPr lang="zh-CN" altLang="en-US" sz="2800" dirty="0">
                <a:solidFill>
                  <a:schemeClr val="tx1"/>
                </a:solidFill>
                <a:latin typeface="思源黑体 CN Heavy" panose="020B0A00000000000000" charset="-122"/>
                <a:ea typeface="思源黑体 CN Heavy" panose="020B0A00000000000000" charset="-122"/>
                <a:cs typeface="思源宋体 CN" panose="02020400000000000000" charset="-122"/>
              </a:endParaRPr>
            </a:p>
          </p:txBody>
        </p:sp>
        <p:sp>
          <p:nvSpPr>
            <p:cNvPr id="26" name="文本框 25"/>
            <p:cNvSpPr txBox="1"/>
            <p:nvPr>
              <p:custDataLst>
                <p:tags r:id="rId14"/>
              </p:custDataLst>
            </p:nvPr>
          </p:nvSpPr>
          <p:spPr>
            <a:xfrm>
              <a:off x="10467" y="2301"/>
              <a:ext cx="4065" cy="678"/>
            </a:xfrm>
            <a:prstGeom prst="rect">
              <a:avLst/>
            </a:prstGeom>
            <a:noFill/>
          </p:spPr>
          <p:txBody>
            <a:bodyPr wrap="square" lIns="0" tIns="0" rIns="0" bIns="0" rtlCol="0" anchor="b" anchorCtr="0">
              <a:spAutoFit/>
            </a:bodyPr>
            <a:lstStyle>
              <a:defPPr>
                <a:defRPr lang="zh-CN"/>
              </a:defPPr>
              <a:lvl1pPr>
                <a:defRPr sz="2000"/>
              </a:lvl1pPr>
            </a:lstStyle>
            <a:p>
              <a:pPr algn="dist">
                <a:buClrTx/>
                <a:buSzTx/>
                <a:buFontTx/>
              </a:pPr>
              <a:r>
                <a:rPr lang="en-US" alt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rPr>
                <a:t> </a:t>
              </a:r>
              <a:r>
                <a:rPr 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rPr>
                <a:t>功能特色</a:t>
              </a:r>
              <a:endParaRPr 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endParaRPr>
            </a:p>
          </p:txBody>
        </p:sp>
      </p:grpSp>
      <p:grpSp>
        <p:nvGrpSpPr>
          <p:cNvPr id="27" name="组合 26"/>
          <p:cNvGrpSpPr/>
          <p:nvPr/>
        </p:nvGrpSpPr>
        <p:grpSpPr>
          <a:xfrm rot="0">
            <a:off x="5983605" y="3485515"/>
            <a:ext cx="4469765" cy="433705"/>
            <a:chOff x="9097" y="2296"/>
            <a:chExt cx="7039" cy="683"/>
          </a:xfrm>
        </p:grpSpPr>
        <p:grpSp>
          <p:nvGrpSpPr>
            <p:cNvPr id="29" name="组合 28"/>
            <p:cNvGrpSpPr/>
            <p:nvPr/>
          </p:nvGrpSpPr>
          <p:grpSpPr>
            <a:xfrm>
              <a:off x="9097" y="2296"/>
              <a:ext cx="1246" cy="680"/>
              <a:chOff x="9097" y="2296"/>
              <a:chExt cx="1246" cy="680"/>
            </a:xfrm>
          </p:grpSpPr>
          <p:sp>
            <p:nvSpPr>
              <p:cNvPr id="30" name="MH_Number_1">
                <a:hlinkClick r:id="" action="ppaction://noaction"/>
              </p:cNvPr>
              <p:cNvSpPr/>
              <p:nvPr>
                <p:custDataLst>
                  <p:tags r:id="rId15"/>
                </p:custDataLst>
              </p:nvPr>
            </p:nvSpPr>
            <p:spPr bwMode="auto">
              <a:xfrm>
                <a:off x="9097" y="2296"/>
                <a:ext cx="1247" cy="680"/>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gradFill>
                <a:gsLst>
                  <a:gs pos="0">
                    <a:schemeClr val="bg1"/>
                  </a:gs>
                  <a:gs pos="100000">
                    <a:schemeClr val="bg1">
                      <a:alpha val="0"/>
                    </a:schemeClr>
                  </a:gs>
                </a:gsLst>
                <a:lin ang="0" scaled="0"/>
              </a:gradFill>
              <a:ln w="12700">
                <a:noFill/>
                <a:miter lim="800000"/>
              </a:ln>
              <a:effectLst/>
            </p:spPr>
            <p:txBody>
              <a:bodyPr wrap="square" lIns="90000" tIns="46800" rIns="90000" bIns="46800" anchor="ctr">
                <a:noAutofit/>
              </a:bodyPr>
              <a:lstStyle/>
              <a:p>
                <a:pPr algn="ctr">
                  <a:spcBef>
                    <a:spcPct val="0"/>
                  </a:spcBef>
                </a:pPr>
                <a:endParaRPr lang="zh-CN" altLang="en-US" sz="2800" dirty="0">
                  <a:solidFill>
                    <a:schemeClr val="bg1"/>
                  </a:solidFill>
                  <a:latin typeface="思源黑体 CN Heavy" panose="020B0A00000000000000" charset="-122"/>
                  <a:ea typeface="思源黑体 CN Heavy" panose="020B0A00000000000000" charset="-122"/>
                  <a:cs typeface="思源宋体 CN" panose="02020400000000000000" charset="-122"/>
                </a:endParaRPr>
              </a:p>
            </p:txBody>
          </p:sp>
          <p:sp>
            <p:nvSpPr>
              <p:cNvPr id="31" name="文本框 30"/>
              <p:cNvSpPr txBox="1"/>
              <p:nvPr>
                <p:custDataLst>
                  <p:tags r:id="rId16"/>
                </p:custDataLst>
              </p:nvPr>
            </p:nvSpPr>
            <p:spPr>
              <a:xfrm>
                <a:off x="9184" y="2347"/>
                <a:ext cx="876" cy="621"/>
              </a:xfrm>
              <a:prstGeom prst="rect">
                <a:avLst/>
              </a:prstGeom>
              <a:noFill/>
              <a:effectLst>
                <a:outerShdw blurRad="50800" dist="38100" dir="5400000" algn="t" rotWithShape="0">
                  <a:schemeClr val="accent5">
                    <a:lumMod val="75000"/>
                    <a:alpha val="20000"/>
                  </a:schemeClr>
                </a:outerShdw>
              </a:effectLst>
            </p:spPr>
            <p:txBody>
              <a:bodyPr wrap="square" rtlCol="0" anchor="ctr" anchorCtr="0">
                <a:noAutofit/>
              </a:bodyPr>
              <a:lstStyle/>
              <a:p>
                <a:pPr algn="l">
                  <a:buClrTx/>
                  <a:buSzTx/>
                  <a:buFontTx/>
                </a:pPr>
                <a:r>
                  <a:rPr lang="zh-CN" altLang="zh-CN" sz="2400" dirty="0" smtClean="0">
                    <a:solidFill>
                      <a:srgbClr val="137CF7"/>
                    </a:solidFill>
                    <a:latin typeface="思源黑体 CN Heavy" panose="020B0A00000000000000" charset="-122"/>
                    <a:ea typeface="思源黑体 CN Heavy" panose="020B0A00000000000000" charset="-122"/>
                    <a:cs typeface="思源宋体 CN" panose="02020400000000000000" charset="-122"/>
                  </a:rPr>
                  <a:t>四</a:t>
                </a:r>
                <a:endParaRPr lang="zh-CN" altLang="zh-CN" sz="2400" dirty="0" smtClean="0">
                  <a:solidFill>
                    <a:srgbClr val="137CF7"/>
                  </a:solidFill>
                  <a:latin typeface="思源黑体 CN Heavy" panose="020B0A00000000000000" charset="-122"/>
                  <a:ea typeface="思源黑体 CN Heavy" panose="020B0A00000000000000" charset="-122"/>
                  <a:cs typeface="思源宋体 CN" panose="02020400000000000000" charset="-122"/>
                </a:endParaRPr>
              </a:p>
            </p:txBody>
          </p:sp>
        </p:grpSp>
        <p:sp>
          <p:nvSpPr>
            <p:cNvPr id="32" name="MH_Entry_1">
              <a:hlinkClick r:id="" action="ppaction://noaction"/>
            </p:cNvPr>
            <p:cNvSpPr/>
            <p:nvPr>
              <p:custDataLst>
                <p:tags r:id="rId17"/>
              </p:custDataLst>
            </p:nvPr>
          </p:nvSpPr>
          <p:spPr>
            <a:xfrm>
              <a:off x="10467" y="2904"/>
              <a:ext cx="5669" cy="7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79" y="connsiteY0-80"/>
                </a:cxn>
                <a:cxn ang="0">
                  <a:pos x="connsiteX1-81" y="connsiteY1-82"/>
                </a:cxn>
                <a:cxn ang="0">
                  <a:pos x="connsiteX2-83" y="connsiteY2-84"/>
                </a:cxn>
                <a:cxn ang="0">
                  <a:pos x="connsiteX3-85" y="connsiteY3-86"/>
                </a:cxn>
                <a:cxn ang="0">
                  <a:pos x="connsiteX4-87" y="connsiteY4-88"/>
                </a:cxn>
                <a:cxn ang="0">
                  <a:pos x="connsiteX5-89" y="connsiteY5-90"/>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gradFill>
                <a:gsLst>
                  <a:gs pos="0">
                    <a:schemeClr val="accent1">
                      <a:lumMod val="5000"/>
                      <a:lumOff val="95000"/>
                    </a:schemeClr>
                  </a:gs>
                  <a:gs pos="100000">
                    <a:srgbClr val="F5FFFF">
                      <a:alpha val="0"/>
                    </a:srgbClr>
                  </a:gs>
                </a:gsLst>
                <a:lin ang="0" scaled="0"/>
              </a:gra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normAutofit/>
            </a:bodyPr>
            <a:lstStyle/>
            <a:p>
              <a:pPr>
                <a:lnSpc>
                  <a:spcPct val="130000"/>
                </a:lnSpc>
              </a:pPr>
              <a:endParaRPr lang="zh-CN" altLang="en-US" sz="2800" dirty="0">
                <a:solidFill>
                  <a:schemeClr val="tx1"/>
                </a:solidFill>
                <a:latin typeface="思源黑体 CN Heavy" panose="020B0A00000000000000" charset="-122"/>
                <a:ea typeface="思源黑体 CN Heavy" panose="020B0A00000000000000" charset="-122"/>
                <a:cs typeface="思源宋体 CN" panose="02020400000000000000" charset="-122"/>
              </a:endParaRPr>
            </a:p>
          </p:txBody>
        </p:sp>
        <p:sp>
          <p:nvSpPr>
            <p:cNvPr id="33" name="文本框 32"/>
            <p:cNvSpPr txBox="1"/>
            <p:nvPr>
              <p:custDataLst>
                <p:tags r:id="rId18"/>
              </p:custDataLst>
            </p:nvPr>
          </p:nvSpPr>
          <p:spPr>
            <a:xfrm>
              <a:off x="10467" y="2301"/>
              <a:ext cx="4065" cy="678"/>
            </a:xfrm>
            <a:prstGeom prst="rect">
              <a:avLst/>
            </a:prstGeom>
            <a:noFill/>
          </p:spPr>
          <p:txBody>
            <a:bodyPr wrap="square" lIns="0" tIns="0" rIns="0" bIns="0" rtlCol="0" anchor="b" anchorCtr="0">
              <a:spAutoFit/>
            </a:bodyPr>
            <a:lstStyle>
              <a:defPPr>
                <a:defRPr lang="zh-CN"/>
              </a:defPPr>
              <a:lvl1pPr>
                <a:defRPr sz="2000"/>
              </a:lvl1pPr>
            </a:lstStyle>
            <a:p>
              <a:pPr algn="dist">
                <a:buClrTx/>
                <a:buSzTx/>
                <a:buFontTx/>
              </a:pPr>
              <a:r>
                <a:rPr lang="en-US" alt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rPr>
                <a:t> </a:t>
              </a:r>
              <a:r>
                <a:rPr 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rPr>
                <a:t>智慧门店</a:t>
              </a:r>
              <a:endParaRPr 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endParaRPr>
            </a:p>
          </p:txBody>
        </p:sp>
      </p:grpSp>
      <p:grpSp>
        <p:nvGrpSpPr>
          <p:cNvPr id="34" name="组合 33"/>
          <p:cNvGrpSpPr/>
          <p:nvPr/>
        </p:nvGrpSpPr>
        <p:grpSpPr>
          <a:xfrm rot="0">
            <a:off x="5983605" y="4372610"/>
            <a:ext cx="4469765" cy="433705"/>
            <a:chOff x="9097" y="2296"/>
            <a:chExt cx="7039" cy="683"/>
          </a:xfrm>
        </p:grpSpPr>
        <p:grpSp>
          <p:nvGrpSpPr>
            <p:cNvPr id="35" name="组合 34"/>
            <p:cNvGrpSpPr/>
            <p:nvPr/>
          </p:nvGrpSpPr>
          <p:grpSpPr>
            <a:xfrm>
              <a:off x="9097" y="2296"/>
              <a:ext cx="1246" cy="680"/>
              <a:chOff x="9097" y="2296"/>
              <a:chExt cx="1246" cy="680"/>
            </a:xfrm>
          </p:grpSpPr>
          <p:sp>
            <p:nvSpPr>
              <p:cNvPr id="36" name="MH_Number_1">
                <a:hlinkClick r:id="" action="ppaction://noaction"/>
              </p:cNvPr>
              <p:cNvSpPr/>
              <p:nvPr>
                <p:custDataLst>
                  <p:tags r:id="rId19"/>
                </p:custDataLst>
              </p:nvPr>
            </p:nvSpPr>
            <p:spPr bwMode="auto">
              <a:xfrm>
                <a:off x="9097" y="2296"/>
                <a:ext cx="1247" cy="680"/>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gradFill>
                <a:gsLst>
                  <a:gs pos="0">
                    <a:schemeClr val="bg1"/>
                  </a:gs>
                  <a:gs pos="100000">
                    <a:schemeClr val="bg1">
                      <a:alpha val="0"/>
                    </a:schemeClr>
                  </a:gs>
                </a:gsLst>
                <a:lin ang="0" scaled="0"/>
              </a:gradFill>
              <a:ln w="12700">
                <a:noFill/>
                <a:miter lim="800000"/>
              </a:ln>
              <a:effectLst/>
            </p:spPr>
            <p:txBody>
              <a:bodyPr wrap="square" lIns="90000" tIns="46800" rIns="90000" bIns="46800" anchor="ctr">
                <a:noAutofit/>
              </a:bodyPr>
              <a:lstStyle/>
              <a:p>
                <a:pPr algn="ctr">
                  <a:spcBef>
                    <a:spcPct val="0"/>
                  </a:spcBef>
                </a:pPr>
                <a:endParaRPr lang="zh-CN" altLang="en-US" sz="2800" dirty="0">
                  <a:solidFill>
                    <a:schemeClr val="bg1"/>
                  </a:solidFill>
                  <a:latin typeface="思源黑体 CN Heavy" panose="020B0A00000000000000" charset="-122"/>
                  <a:ea typeface="思源黑体 CN Heavy" panose="020B0A00000000000000" charset="-122"/>
                  <a:cs typeface="思源宋体 CN" panose="02020400000000000000" charset="-122"/>
                </a:endParaRPr>
              </a:p>
            </p:txBody>
          </p:sp>
          <p:sp>
            <p:nvSpPr>
              <p:cNvPr id="37" name="文本框 36"/>
              <p:cNvSpPr txBox="1"/>
              <p:nvPr>
                <p:custDataLst>
                  <p:tags r:id="rId20"/>
                </p:custDataLst>
              </p:nvPr>
            </p:nvSpPr>
            <p:spPr>
              <a:xfrm>
                <a:off x="9184" y="2347"/>
                <a:ext cx="876" cy="621"/>
              </a:xfrm>
              <a:prstGeom prst="rect">
                <a:avLst/>
              </a:prstGeom>
              <a:noFill/>
              <a:effectLst>
                <a:outerShdw blurRad="50800" dist="38100" dir="5400000" algn="t" rotWithShape="0">
                  <a:schemeClr val="accent5">
                    <a:lumMod val="75000"/>
                    <a:alpha val="20000"/>
                  </a:schemeClr>
                </a:outerShdw>
              </a:effectLst>
            </p:spPr>
            <p:txBody>
              <a:bodyPr wrap="square" rtlCol="0" anchor="ctr" anchorCtr="0">
                <a:noAutofit/>
              </a:bodyPr>
              <a:lstStyle/>
              <a:p>
                <a:pPr algn="l">
                  <a:buClrTx/>
                  <a:buSzTx/>
                  <a:buFontTx/>
                </a:pPr>
                <a:r>
                  <a:rPr lang="zh-CN" altLang="zh-CN" sz="2400" dirty="0" smtClean="0">
                    <a:solidFill>
                      <a:srgbClr val="137CF7"/>
                    </a:solidFill>
                    <a:latin typeface="思源黑体 CN Heavy" panose="020B0A00000000000000" charset="-122"/>
                    <a:ea typeface="思源黑体 CN Heavy" panose="020B0A00000000000000" charset="-122"/>
                    <a:cs typeface="思源宋体 CN" panose="02020400000000000000" charset="-122"/>
                  </a:rPr>
                  <a:t>五</a:t>
                </a:r>
                <a:endParaRPr lang="zh-CN" altLang="zh-CN" sz="2400" dirty="0" smtClean="0">
                  <a:solidFill>
                    <a:srgbClr val="137CF7"/>
                  </a:solidFill>
                  <a:latin typeface="思源黑体 CN Heavy" panose="020B0A00000000000000" charset="-122"/>
                  <a:ea typeface="思源黑体 CN Heavy" panose="020B0A00000000000000" charset="-122"/>
                  <a:cs typeface="思源宋体 CN" panose="02020400000000000000" charset="-122"/>
                </a:endParaRPr>
              </a:p>
            </p:txBody>
          </p:sp>
        </p:grpSp>
        <p:sp>
          <p:nvSpPr>
            <p:cNvPr id="38" name="MH_Entry_1">
              <a:hlinkClick r:id="" action="ppaction://noaction"/>
            </p:cNvPr>
            <p:cNvSpPr/>
            <p:nvPr>
              <p:custDataLst>
                <p:tags r:id="rId21"/>
              </p:custDataLst>
            </p:nvPr>
          </p:nvSpPr>
          <p:spPr>
            <a:xfrm>
              <a:off x="10467" y="2904"/>
              <a:ext cx="5669" cy="7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79" y="connsiteY0-80"/>
                </a:cxn>
                <a:cxn ang="0">
                  <a:pos x="connsiteX1-81" y="connsiteY1-82"/>
                </a:cxn>
                <a:cxn ang="0">
                  <a:pos x="connsiteX2-83" y="connsiteY2-84"/>
                </a:cxn>
                <a:cxn ang="0">
                  <a:pos x="connsiteX3-85" y="connsiteY3-86"/>
                </a:cxn>
                <a:cxn ang="0">
                  <a:pos x="connsiteX4-87" y="connsiteY4-88"/>
                </a:cxn>
                <a:cxn ang="0">
                  <a:pos x="connsiteX5-89" y="connsiteY5-90"/>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gradFill>
                <a:gsLst>
                  <a:gs pos="0">
                    <a:schemeClr val="accent1">
                      <a:lumMod val="5000"/>
                      <a:lumOff val="95000"/>
                    </a:schemeClr>
                  </a:gs>
                  <a:gs pos="100000">
                    <a:srgbClr val="F5FFFF">
                      <a:alpha val="0"/>
                    </a:srgbClr>
                  </a:gs>
                </a:gsLst>
                <a:lin ang="0" scaled="0"/>
              </a:gra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normAutofit/>
            </a:bodyPr>
            <a:lstStyle/>
            <a:p>
              <a:pPr>
                <a:lnSpc>
                  <a:spcPct val="130000"/>
                </a:lnSpc>
              </a:pPr>
              <a:endParaRPr lang="zh-CN" altLang="en-US" sz="2800" dirty="0">
                <a:solidFill>
                  <a:schemeClr val="tx1"/>
                </a:solidFill>
                <a:latin typeface="思源黑体 CN Heavy" panose="020B0A00000000000000" charset="-122"/>
                <a:ea typeface="思源黑体 CN Heavy" panose="020B0A00000000000000" charset="-122"/>
                <a:cs typeface="思源宋体 CN" panose="02020400000000000000" charset="-122"/>
              </a:endParaRPr>
            </a:p>
          </p:txBody>
        </p:sp>
        <p:sp>
          <p:nvSpPr>
            <p:cNvPr id="39" name="文本框 38"/>
            <p:cNvSpPr txBox="1"/>
            <p:nvPr>
              <p:custDataLst>
                <p:tags r:id="rId22"/>
              </p:custDataLst>
            </p:nvPr>
          </p:nvSpPr>
          <p:spPr>
            <a:xfrm>
              <a:off x="10467" y="2301"/>
              <a:ext cx="4065" cy="678"/>
            </a:xfrm>
            <a:prstGeom prst="rect">
              <a:avLst/>
            </a:prstGeom>
            <a:noFill/>
          </p:spPr>
          <p:txBody>
            <a:bodyPr wrap="square" lIns="0" tIns="0" rIns="0" bIns="0" rtlCol="0" anchor="b" anchorCtr="0">
              <a:spAutoFit/>
            </a:bodyPr>
            <a:lstStyle>
              <a:defPPr>
                <a:defRPr lang="zh-CN"/>
              </a:defPPr>
              <a:lvl1pPr>
                <a:defRPr sz="2000"/>
              </a:lvl1pPr>
            </a:lstStyle>
            <a:p>
              <a:pPr algn="dist">
                <a:buClrTx/>
                <a:buSzTx/>
                <a:buFontTx/>
              </a:pPr>
              <a:r>
                <a:rPr lang="en-US" alt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rPr>
                <a:t> </a:t>
              </a:r>
              <a:r>
                <a:rPr lang="zh-CN" altLang="en-US"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rPr>
                <a:t>配套场景</a:t>
              </a:r>
              <a:endParaRPr lang="zh-CN" altLang="en-US"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endParaRPr>
            </a:p>
          </p:txBody>
        </p:sp>
      </p:grpSp>
      <p:grpSp>
        <p:nvGrpSpPr>
          <p:cNvPr id="2" name="组合 1"/>
          <p:cNvGrpSpPr/>
          <p:nvPr/>
        </p:nvGrpSpPr>
        <p:grpSpPr>
          <a:xfrm rot="0">
            <a:off x="5983605" y="5259705"/>
            <a:ext cx="4469765" cy="433705"/>
            <a:chOff x="9097" y="2296"/>
            <a:chExt cx="7039" cy="683"/>
          </a:xfrm>
        </p:grpSpPr>
        <p:grpSp>
          <p:nvGrpSpPr>
            <p:cNvPr id="3" name="组合 2"/>
            <p:cNvGrpSpPr/>
            <p:nvPr/>
          </p:nvGrpSpPr>
          <p:grpSpPr>
            <a:xfrm>
              <a:off x="9097" y="2296"/>
              <a:ext cx="1246" cy="680"/>
              <a:chOff x="9097" y="2296"/>
              <a:chExt cx="1246" cy="680"/>
            </a:xfrm>
          </p:grpSpPr>
          <p:sp>
            <p:nvSpPr>
              <p:cNvPr id="6" name="MH_Number_1">
                <a:hlinkClick r:id="" action="ppaction://noaction"/>
              </p:cNvPr>
              <p:cNvSpPr/>
              <p:nvPr>
                <p:custDataLst>
                  <p:tags r:id="rId23"/>
                </p:custDataLst>
              </p:nvPr>
            </p:nvSpPr>
            <p:spPr bwMode="auto">
              <a:xfrm>
                <a:off x="9097" y="2296"/>
                <a:ext cx="1247" cy="680"/>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gradFill>
                <a:gsLst>
                  <a:gs pos="0">
                    <a:schemeClr val="bg1"/>
                  </a:gs>
                  <a:gs pos="100000">
                    <a:schemeClr val="bg1">
                      <a:alpha val="0"/>
                    </a:schemeClr>
                  </a:gs>
                </a:gsLst>
                <a:lin ang="0" scaled="0"/>
              </a:gradFill>
              <a:ln w="12700">
                <a:noFill/>
                <a:miter lim="800000"/>
              </a:ln>
              <a:effectLst/>
            </p:spPr>
            <p:txBody>
              <a:bodyPr wrap="square" lIns="90000" tIns="46800" rIns="90000" bIns="46800" anchor="ctr">
                <a:noAutofit/>
              </a:bodyPr>
              <a:lstStyle/>
              <a:p>
                <a:pPr algn="ctr">
                  <a:spcBef>
                    <a:spcPct val="0"/>
                  </a:spcBef>
                </a:pPr>
                <a:endParaRPr lang="zh-CN" altLang="en-US" sz="2800" dirty="0">
                  <a:solidFill>
                    <a:schemeClr val="bg1"/>
                  </a:solidFill>
                  <a:latin typeface="思源黑体 CN Heavy" panose="020B0A00000000000000" charset="-122"/>
                  <a:ea typeface="思源黑体 CN Heavy" panose="020B0A00000000000000" charset="-122"/>
                  <a:cs typeface="思源宋体 CN" panose="02020400000000000000" charset="-122"/>
                </a:endParaRPr>
              </a:p>
            </p:txBody>
          </p:sp>
          <p:sp>
            <p:nvSpPr>
              <p:cNvPr id="8" name="文本框 7"/>
              <p:cNvSpPr txBox="1"/>
              <p:nvPr>
                <p:custDataLst>
                  <p:tags r:id="rId24"/>
                </p:custDataLst>
              </p:nvPr>
            </p:nvSpPr>
            <p:spPr>
              <a:xfrm>
                <a:off x="9184" y="2347"/>
                <a:ext cx="876" cy="621"/>
              </a:xfrm>
              <a:prstGeom prst="rect">
                <a:avLst/>
              </a:prstGeom>
              <a:noFill/>
              <a:effectLst>
                <a:outerShdw blurRad="50800" dist="38100" dir="5400000" algn="t" rotWithShape="0">
                  <a:schemeClr val="accent5">
                    <a:lumMod val="75000"/>
                    <a:alpha val="20000"/>
                  </a:schemeClr>
                </a:outerShdw>
              </a:effectLst>
            </p:spPr>
            <p:txBody>
              <a:bodyPr wrap="square" rtlCol="0" anchor="ctr" anchorCtr="0">
                <a:noAutofit/>
              </a:bodyPr>
              <a:lstStyle/>
              <a:p>
                <a:pPr algn="l">
                  <a:buClrTx/>
                  <a:buSzTx/>
                  <a:buFontTx/>
                </a:pPr>
                <a:r>
                  <a:rPr lang="zh-CN" altLang="zh-CN" sz="2400" dirty="0" smtClean="0">
                    <a:solidFill>
                      <a:srgbClr val="137CF7"/>
                    </a:solidFill>
                    <a:latin typeface="思源黑体 CN Heavy" panose="020B0A00000000000000" charset="-122"/>
                    <a:ea typeface="思源黑体 CN Heavy" panose="020B0A00000000000000" charset="-122"/>
                    <a:cs typeface="思源宋体 CN" panose="02020400000000000000" charset="-122"/>
                  </a:rPr>
                  <a:t>六</a:t>
                </a:r>
                <a:endParaRPr lang="zh-CN" altLang="zh-CN" sz="2400" dirty="0" smtClean="0">
                  <a:solidFill>
                    <a:srgbClr val="137CF7"/>
                  </a:solidFill>
                  <a:latin typeface="思源黑体 CN Heavy" panose="020B0A00000000000000" charset="-122"/>
                  <a:ea typeface="思源黑体 CN Heavy" panose="020B0A00000000000000" charset="-122"/>
                  <a:cs typeface="思源宋体 CN" panose="02020400000000000000" charset="-122"/>
                </a:endParaRPr>
              </a:p>
            </p:txBody>
          </p:sp>
        </p:grpSp>
        <p:sp>
          <p:nvSpPr>
            <p:cNvPr id="9" name="MH_Entry_1">
              <a:hlinkClick r:id="" action="ppaction://noaction"/>
            </p:cNvPr>
            <p:cNvSpPr/>
            <p:nvPr>
              <p:custDataLst>
                <p:tags r:id="rId25"/>
              </p:custDataLst>
            </p:nvPr>
          </p:nvSpPr>
          <p:spPr>
            <a:xfrm>
              <a:off x="10467" y="2904"/>
              <a:ext cx="5669" cy="7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79" y="connsiteY0-80"/>
                </a:cxn>
                <a:cxn ang="0">
                  <a:pos x="connsiteX1-81" y="connsiteY1-82"/>
                </a:cxn>
                <a:cxn ang="0">
                  <a:pos x="connsiteX2-83" y="connsiteY2-84"/>
                </a:cxn>
                <a:cxn ang="0">
                  <a:pos x="connsiteX3-85" y="connsiteY3-86"/>
                </a:cxn>
                <a:cxn ang="0">
                  <a:pos x="connsiteX4-87" y="connsiteY4-88"/>
                </a:cxn>
                <a:cxn ang="0">
                  <a:pos x="connsiteX5-89" y="connsiteY5-90"/>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gradFill>
                <a:gsLst>
                  <a:gs pos="0">
                    <a:schemeClr val="accent1">
                      <a:lumMod val="5000"/>
                      <a:lumOff val="95000"/>
                    </a:schemeClr>
                  </a:gs>
                  <a:gs pos="100000">
                    <a:srgbClr val="F5FFFF">
                      <a:alpha val="0"/>
                    </a:srgbClr>
                  </a:gs>
                </a:gsLst>
                <a:lin ang="0" scaled="0"/>
              </a:gra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normAutofit/>
            </a:bodyPr>
            <a:lstStyle/>
            <a:p>
              <a:pPr>
                <a:lnSpc>
                  <a:spcPct val="130000"/>
                </a:lnSpc>
              </a:pPr>
              <a:endParaRPr lang="zh-CN" altLang="en-US" sz="2800" dirty="0">
                <a:solidFill>
                  <a:schemeClr val="tx1"/>
                </a:solidFill>
                <a:latin typeface="思源黑体 CN Heavy" panose="020B0A00000000000000" charset="-122"/>
                <a:ea typeface="思源黑体 CN Heavy" panose="020B0A00000000000000" charset="-122"/>
                <a:cs typeface="思源宋体 CN" panose="02020400000000000000" charset="-122"/>
              </a:endParaRPr>
            </a:p>
          </p:txBody>
        </p:sp>
        <p:sp>
          <p:nvSpPr>
            <p:cNvPr id="10" name="文本框 9"/>
            <p:cNvSpPr txBox="1"/>
            <p:nvPr>
              <p:custDataLst>
                <p:tags r:id="rId26"/>
              </p:custDataLst>
            </p:nvPr>
          </p:nvSpPr>
          <p:spPr>
            <a:xfrm>
              <a:off x="10467" y="2301"/>
              <a:ext cx="4065" cy="678"/>
            </a:xfrm>
            <a:prstGeom prst="rect">
              <a:avLst/>
            </a:prstGeom>
            <a:noFill/>
          </p:spPr>
          <p:txBody>
            <a:bodyPr wrap="square" lIns="0" tIns="0" rIns="0" bIns="0" rtlCol="0" anchor="b" anchorCtr="0">
              <a:spAutoFit/>
            </a:bodyPr>
            <a:lstStyle>
              <a:defPPr>
                <a:defRPr lang="zh-CN"/>
              </a:defPPr>
              <a:lvl1pPr>
                <a:defRPr sz="2000"/>
              </a:lvl1pPr>
            </a:lstStyle>
            <a:p>
              <a:pPr algn="dist">
                <a:buClrTx/>
                <a:buSzTx/>
                <a:buFontTx/>
              </a:pPr>
              <a:r>
                <a:rPr lang="en-US" alt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rPr>
                <a:t> </a:t>
              </a:r>
              <a:r>
                <a:rPr 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rPr>
                <a:t>服务保障</a:t>
              </a:r>
              <a:endParaRPr lang="zh-CN" sz="2800" dirty="0" smtClean="0">
                <a:solidFill>
                  <a:srgbClr val="FFFFFF"/>
                </a:solidFill>
                <a:latin typeface="思源黑体 CN Heavy" panose="020B0A00000000000000" charset="-122"/>
                <a:ea typeface="思源黑体 CN Heavy" panose="020B0A00000000000000" charset="-122"/>
                <a:cs typeface="思源宋体 CN" panose="02020400000000000000" charset="-122"/>
              </a:endParaRPr>
            </a:p>
          </p:txBody>
        </p:sp>
      </p:grpSp>
    </p:spTree>
  </p:cSld>
  <p:clrMapOvr>
    <a:masterClrMapping/>
  </p:clrMapOvr>
  <p:timing>
    <p:tnLst>
      <p:par>
        <p:cTn id="1" dur="indefinite" restart="never" fill="hold"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rot="10800000">
            <a:off x="1416000" y="548155"/>
            <a:ext cx="9360000" cy="5761690"/>
          </a:xfrm>
          <a:prstGeom prst="rect">
            <a:avLst/>
          </a:prstGeom>
          <a:gradFill flip="none" rotWithShape="1">
            <a:gsLst>
              <a:gs pos="0">
                <a:srgbClr val="47A4FF"/>
              </a:gs>
              <a:gs pos="100000">
                <a:srgbClr val="116AF9"/>
              </a:gs>
            </a:gsLst>
            <a:lin ang="3120000" scaled="0"/>
          </a:gradFill>
          <a:ln>
            <a:noFill/>
          </a:ln>
          <a:effectLst>
            <a:outerShdw blurRad="254000" dist="127000" dir="5400000" algn="t" rotWithShape="0">
              <a:schemeClr val="accent5">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descr="E:/siss-yoti/0思迅020事业部/1、小程序商家成功运营/1、如何成功运营/0、每月营销方案/行业素材/官网banner.png官网banner"/>
          <p:cNvPicPr>
            <a:picLocks noChangeAspect="1"/>
          </p:cNvPicPr>
          <p:nvPr/>
        </p:nvPicPr>
        <p:blipFill>
          <a:blip r:embed="rId1"/>
          <a:srcRect l="32049" r="32237"/>
          <a:stretch>
            <a:fillRect/>
          </a:stretch>
        </p:blipFill>
        <p:spPr>
          <a:xfrm>
            <a:off x="7176000" y="548155"/>
            <a:ext cx="3600000" cy="5766769"/>
          </a:xfrm>
          <a:prstGeom prst="rect">
            <a:avLst/>
          </a:prstGeom>
        </p:spPr>
      </p:pic>
      <p:grpSp>
        <p:nvGrpSpPr>
          <p:cNvPr id="8" name="组合 7"/>
          <p:cNvGrpSpPr/>
          <p:nvPr/>
        </p:nvGrpSpPr>
        <p:grpSpPr>
          <a:xfrm>
            <a:off x="2160000" y="2259330"/>
            <a:ext cx="3871595" cy="2339975"/>
            <a:chOff x="4058" y="3317"/>
            <a:chExt cx="6097" cy="3685"/>
          </a:xfrm>
        </p:grpSpPr>
        <p:sp>
          <p:nvSpPr>
            <p:cNvPr id="15" name="文本框 14"/>
            <p:cNvSpPr txBox="1"/>
            <p:nvPr/>
          </p:nvSpPr>
          <p:spPr>
            <a:xfrm>
              <a:off x="4058" y="6471"/>
              <a:ext cx="6097" cy="531"/>
            </a:xfrm>
            <a:prstGeom prst="rect">
              <a:avLst/>
            </a:prstGeom>
            <a:noFill/>
          </p:spPr>
          <p:txBody>
            <a:bodyPr vert="horz" wrap="square" rtlCol="0" anchor="t" anchorCtr="0">
              <a:spAutoFit/>
            </a:bodyPr>
            <a:lstStyle/>
            <a:p>
              <a:pPr algn="l"/>
              <a:r>
                <a:rPr lang="en-US" altLang="zh-CN" sz="1600" dirty="0" smtClean="0">
                  <a:solidFill>
                    <a:schemeClr val="bg1"/>
                  </a:solidFill>
                  <a:latin typeface="思源黑体 CN Regular" panose="020B0500000000000000" charset="-122"/>
                  <a:ea typeface="思源黑体 CN Regular" panose="020B0500000000000000" charset="-122"/>
                  <a:sym typeface="+mn-ea"/>
                </a:rPr>
                <a:t>Brief  Introduction  to  Enterprises</a:t>
              </a:r>
              <a:endParaRPr lang="en-US" altLang="zh-CN" sz="1600" dirty="0" smtClean="0">
                <a:solidFill>
                  <a:schemeClr val="bg1"/>
                </a:solidFill>
                <a:latin typeface="思源黑体 CN Regular" panose="020B0500000000000000" charset="-122"/>
                <a:ea typeface="思源黑体 CN Regular" panose="020B0500000000000000" charset="-122"/>
                <a:sym typeface="+mn-ea"/>
              </a:endParaRPr>
            </a:p>
          </p:txBody>
        </p:sp>
        <p:sp>
          <p:nvSpPr>
            <p:cNvPr id="36" name="文本框 35"/>
            <p:cNvSpPr txBox="1"/>
            <p:nvPr/>
          </p:nvSpPr>
          <p:spPr>
            <a:xfrm>
              <a:off x="4058" y="4813"/>
              <a:ext cx="5157" cy="1210"/>
            </a:xfrm>
            <a:prstGeom prst="rect">
              <a:avLst/>
            </a:prstGeom>
            <a:noFill/>
          </p:spPr>
          <p:txBody>
            <a:bodyPr wrap="square" rtlCol="0">
              <a:spAutoFit/>
            </a:bodyPr>
            <a:p>
              <a:pPr algn="dist"/>
              <a:r>
                <a:rPr lang="zh-CN" altLang="en-US" sz="4400" dirty="0" smtClean="0">
                  <a:solidFill>
                    <a:schemeClr val="bg1"/>
                  </a:solidFill>
                  <a:latin typeface="思源黑体 CN Bold" panose="020B0800000000000000" pitchFamily="34" charset="-122"/>
                  <a:ea typeface="思源黑体 CN Bold" panose="020B0800000000000000" pitchFamily="34" charset="-122"/>
                </a:rPr>
                <a:t>企业简介</a:t>
              </a:r>
              <a:endParaRPr lang="zh-CN" altLang="en-US" sz="4400" dirty="0" smtClean="0">
                <a:solidFill>
                  <a:schemeClr val="bg1"/>
                </a:solidFill>
                <a:latin typeface="思源黑体 CN Bold" panose="020B0800000000000000" pitchFamily="34" charset="-122"/>
                <a:ea typeface="思源黑体 CN Bold" panose="020B0800000000000000" pitchFamily="34" charset="-122"/>
              </a:endParaRPr>
            </a:p>
          </p:txBody>
        </p:sp>
        <p:grpSp>
          <p:nvGrpSpPr>
            <p:cNvPr id="5" name="组合 4"/>
            <p:cNvGrpSpPr/>
            <p:nvPr/>
          </p:nvGrpSpPr>
          <p:grpSpPr>
            <a:xfrm>
              <a:off x="4254" y="3317"/>
              <a:ext cx="2422" cy="1275"/>
              <a:chOff x="9540" y="2260"/>
              <a:chExt cx="1246" cy="680"/>
            </a:xfrm>
          </p:grpSpPr>
          <p:sp>
            <p:nvSpPr>
              <p:cNvPr id="3" name="MH_Number_1">
                <a:hlinkClick r:id="" action="ppaction://noaction"/>
              </p:cNvPr>
              <p:cNvSpPr/>
              <p:nvPr>
                <p:custDataLst>
                  <p:tags r:id="rId2"/>
                </p:custDataLst>
              </p:nvPr>
            </p:nvSpPr>
            <p:spPr bwMode="auto">
              <a:xfrm>
                <a:off x="9540" y="2260"/>
                <a:ext cx="1247" cy="680"/>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gradFill>
                <a:gsLst>
                  <a:gs pos="0">
                    <a:schemeClr val="bg1"/>
                  </a:gs>
                  <a:gs pos="100000">
                    <a:schemeClr val="bg1">
                      <a:alpha val="0"/>
                    </a:schemeClr>
                  </a:gs>
                </a:gsLst>
                <a:lin ang="0" scaled="0"/>
              </a:gradFill>
              <a:ln w="12700">
                <a:noFill/>
                <a:miter lim="800000"/>
              </a:ln>
              <a:effectLst/>
            </p:spPr>
            <p:txBody>
              <a:bodyPr wrap="square" lIns="90000" tIns="46800" rIns="90000" bIns="46800" anchor="ctr">
                <a:noAutofit/>
              </a:bodyPr>
              <a:p>
                <a:pPr algn="ctr">
                  <a:spcBef>
                    <a:spcPct val="0"/>
                  </a:spcBef>
                </a:pPr>
                <a:endParaRPr lang="zh-CN" altLang="en-US" sz="2800" dirty="0">
                  <a:solidFill>
                    <a:schemeClr val="bg1"/>
                  </a:solidFill>
                  <a:latin typeface="思源黑体 CN Heavy" panose="020B0A00000000000000" charset="-122"/>
                  <a:ea typeface="思源黑体 CN Heavy" panose="020B0A00000000000000" charset="-122"/>
                  <a:cs typeface="思源宋体 CN" panose="02020400000000000000" charset="-122"/>
                </a:endParaRPr>
              </a:p>
            </p:txBody>
          </p:sp>
          <p:sp>
            <p:nvSpPr>
              <p:cNvPr id="65" name="文本框 64"/>
              <p:cNvSpPr txBox="1"/>
              <p:nvPr>
                <p:custDataLst>
                  <p:tags r:id="rId3"/>
                </p:custDataLst>
              </p:nvPr>
            </p:nvSpPr>
            <p:spPr>
              <a:xfrm>
                <a:off x="9627" y="2311"/>
                <a:ext cx="876" cy="621"/>
              </a:xfrm>
              <a:prstGeom prst="rect">
                <a:avLst/>
              </a:prstGeom>
              <a:noFill/>
              <a:effectLst>
                <a:outerShdw blurRad="50800" dist="38100" dir="5400000" algn="t" rotWithShape="0">
                  <a:schemeClr val="accent5">
                    <a:lumMod val="75000"/>
                    <a:alpha val="20000"/>
                  </a:schemeClr>
                </a:outerShdw>
              </a:effectLst>
            </p:spPr>
            <p:txBody>
              <a:bodyPr wrap="square" rtlCol="0" anchor="ctr" anchorCtr="0">
                <a:noAutofit/>
              </a:bodyPr>
              <a:p>
                <a:pPr algn="ctr">
                  <a:buClrTx/>
                  <a:buSzTx/>
                  <a:buFontTx/>
                </a:pPr>
                <a:r>
                  <a:rPr lang="zh-CN" altLang="zh-CN" sz="5600" dirty="0" smtClean="0">
                    <a:solidFill>
                      <a:srgbClr val="137CF7"/>
                    </a:solidFill>
                    <a:latin typeface="思源黑体 CN Heavy" panose="020B0A00000000000000" charset="-122"/>
                    <a:ea typeface="思源黑体 CN Heavy" panose="020B0A00000000000000" charset="-122"/>
                    <a:cs typeface="思源宋体 CN" panose="02020400000000000000" charset="-122"/>
                  </a:rPr>
                  <a:t>一</a:t>
                </a:r>
                <a:endParaRPr lang="zh-CN" altLang="zh-CN" sz="5600" dirty="0" smtClean="0">
                  <a:solidFill>
                    <a:srgbClr val="137CF7"/>
                  </a:solidFill>
                  <a:latin typeface="思源黑体 CN Heavy" panose="020B0A00000000000000" charset="-122"/>
                  <a:ea typeface="思源黑体 CN Heavy" panose="020B0A00000000000000" charset="-122"/>
                  <a:cs typeface="思源宋体 CN" panose="02020400000000000000" charset="-122"/>
                </a:endParaRPr>
              </a:p>
            </p:txBody>
          </p:sp>
        </p:grpSp>
        <p:sp>
          <p:nvSpPr>
            <p:cNvPr id="66" name="MH_Entry_1">
              <a:hlinkClick r:id="" action="ppaction://noaction"/>
            </p:cNvPr>
            <p:cNvSpPr/>
            <p:nvPr>
              <p:custDataLst>
                <p:tags r:id="rId4"/>
              </p:custDataLst>
            </p:nvPr>
          </p:nvSpPr>
          <p:spPr>
            <a:xfrm>
              <a:off x="4253" y="6243"/>
              <a:ext cx="5669" cy="7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79" y="connsiteY0-80"/>
                </a:cxn>
                <a:cxn ang="0">
                  <a:pos x="connsiteX1-81" y="connsiteY1-82"/>
                </a:cxn>
                <a:cxn ang="0">
                  <a:pos x="connsiteX2-83" y="connsiteY2-84"/>
                </a:cxn>
                <a:cxn ang="0">
                  <a:pos x="connsiteX3-85" y="connsiteY3-86"/>
                </a:cxn>
                <a:cxn ang="0">
                  <a:pos x="connsiteX4-87" y="connsiteY4-88"/>
                </a:cxn>
                <a:cxn ang="0">
                  <a:pos x="connsiteX5-89" y="connsiteY5-90"/>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gradFill>
                <a:gsLst>
                  <a:gs pos="0">
                    <a:schemeClr val="accent1">
                      <a:lumMod val="5000"/>
                      <a:lumOff val="95000"/>
                    </a:schemeClr>
                  </a:gs>
                  <a:gs pos="100000">
                    <a:srgbClr val="F5FFFF">
                      <a:alpha val="0"/>
                    </a:srgbClr>
                  </a:gs>
                </a:gsLst>
                <a:lin ang="0" scaled="0"/>
              </a:gra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normAutofit/>
            </a:bodyPr>
            <a:p>
              <a:pPr>
                <a:lnSpc>
                  <a:spcPct val="130000"/>
                </a:lnSpc>
              </a:pPr>
              <a:endParaRPr lang="zh-CN" altLang="en-US" sz="2800" dirty="0">
                <a:solidFill>
                  <a:schemeClr val="tx1"/>
                </a:solidFill>
                <a:latin typeface="思源黑体 CN Heavy" panose="020B0A00000000000000" charset="-122"/>
                <a:ea typeface="思源黑体 CN Heavy" panose="020B0A00000000000000" charset="-122"/>
                <a:cs typeface="思源宋体 CN" panose="02020400000000000000" charset="-122"/>
              </a:endParaRP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图片 5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35" y="0"/>
            <a:ext cx="12192000" cy="6858000"/>
          </a:xfrm>
          <a:prstGeom prst="rect">
            <a:avLst/>
          </a:prstGeom>
        </p:spPr>
      </p:pic>
      <p:sp>
        <p:nvSpPr>
          <p:cNvPr id="15" name="矩形 14"/>
          <p:cNvSpPr/>
          <p:nvPr/>
        </p:nvSpPr>
        <p:spPr>
          <a:xfrm>
            <a:off x="5715" y="2540"/>
            <a:ext cx="12182475" cy="6852285"/>
          </a:xfrm>
          <a:prstGeom prst="rect">
            <a:avLst/>
          </a:prstGeom>
          <a:gradFill>
            <a:gsLst>
              <a:gs pos="0">
                <a:srgbClr val="157CF6"/>
              </a:gs>
              <a:gs pos="100000">
                <a:schemeClr val="accent1">
                  <a:alpha val="2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60" name="组合 59"/>
          <p:cNvGrpSpPr/>
          <p:nvPr/>
        </p:nvGrpSpPr>
        <p:grpSpPr>
          <a:xfrm>
            <a:off x="8902328" y="1831409"/>
            <a:ext cx="1752599" cy="1772146"/>
            <a:chOff x="6624918" y="286870"/>
            <a:chExt cx="2411505" cy="2438401"/>
          </a:xfrm>
        </p:grpSpPr>
        <p:pic>
          <p:nvPicPr>
            <p:cNvPr id="61" name="图片 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24918" y="286870"/>
              <a:ext cx="1066800" cy="1066800"/>
            </a:xfrm>
            <a:prstGeom prst="rect">
              <a:avLst/>
            </a:prstGeom>
          </p:spPr>
        </p:pic>
        <p:pic>
          <p:nvPicPr>
            <p:cNvPr id="62" name="图片 6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69623" y="286870"/>
              <a:ext cx="1066800" cy="1066800"/>
            </a:xfrm>
            <a:prstGeom prst="rect">
              <a:avLst/>
            </a:prstGeom>
          </p:spPr>
        </p:pic>
        <p:pic>
          <p:nvPicPr>
            <p:cNvPr id="63" name="图片 6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24918" y="1658471"/>
              <a:ext cx="1066800" cy="1066800"/>
            </a:xfrm>
            <a:prstGeom prst="rect">
              <a:avLst/>
            </a:prstGeom>
          </p:spPr>
        </p:pic>
        <p:pic>
          <p:nvPicPr>
            <p:cNvPr id="65" name="图片 6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69623" y="1639824"/>
              <a:ext cx="1066800" cy="1066800"/>
            </a:xfrm>
            <a:prstGeom prst="rect">
              <a:avLst/>
            </a:prstGeom>
          </p:spPr>
        </p:pic>
      </p:grpSp>
      <p:grpSp>
        <p:nvGrpSpPr>
          <p:cNvPr id="7" name="组合 6"/>
          <p:cNvGrpSpPr/>
          <p:nvPr/>
        </p:nvGrpSpPr>
        <p:grpSpPr>
          <a:xfrm>
            <a:off x="668655" y="1688465"/>
            <a:ext cx="7675880" cy="2052955"/>
            <a:chOff x="1053" y="2351"/>
            <a:chExt cx="12088" cy="3233"/>
          </a:xfrm>
        </p:grpSpPr>
        <p:sp>
          <p:nvSpPr>
            <p:cNvPr id="72" name="文本框 71"/>
            <p:cNvSpPr txBox="1"/>
            <p:nvPr/>
          </p:nvSpPr>
          <p:spPr>
            <a:xfrm>
              <a:off x="1053" y="2351"/>
              <a:ext cx="12088" cy="581"/>
            </a:xfrm>
            <a:prstGeom prst="rect">
              <a:avLst/>
            </a:prstGeom>
            <a:noFill/>
          </p:spPr>
          <p:txBody>
            <a:bodyPr wrap="none" lIns="0" tIns="0" rIns="0" bIns="0" rtlCol="0">
              <a:spAutoFit/>
            </a:bodyPr>
            <a:lstStyle/>
            <a:p>
              <a:r>
                <a:rPr lang="zh-CN" altLang="en-US" sz="24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国内商业信息化</a:t>
              </a:r>
              <a:r>
                <a:rPr lang="en-US" altLang="zh-CN" sz="24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a:t>
              </a:r>
              <a:r>
                <a:rPr lang="zh-CN" altLang="en-US" sz="24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数字门店</a:t>
              </a:r>
              <a:r>
                <a:rPr lang="en-US" altLang="zh-CN" sz="24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a:t>
              </a:r>
              <a:r>
                <a:rPr lang="zh-CN" altLang="en-US" sz="24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数字餐厅方案供应商与践行者</a:t>
              </a:r>
              <a:endParaRPr lang="zh-CN" altLang="en-US" sz="24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sp>
          <p:nvSpPr>
            <p:cNvPr id="73" name="文本框 72"/>
            <p:cNvSpPr txBox="1"/>
            <p:nvPr/>
          </p:nvSpPr>
          <p:spPr>
            <a:xfrm>
              <a:off x="1053" y="3403"/>
              <a:ext cx="12088" cy="2181"/>
            </a:xfrm>
            <a:prstGeom prst="rect">
              <a:avLst/>
            </a:prstGeom>
            <a:noFill/>
          </p:spPr>
          <p:txBody>
            <a:bodyPr wrap="square" lIns="0" tIns="0" rIns="0" bIns="0" rtlCol="0">
              <a:spAutoFit/>
            </a:bodyPr>
            <a:lstStyle/>
            <a:p>
              <a:pPr algn="l">
                <a:lnSpc>
                  <a:spcPct val="150000"/>
                </a:lnSpc>
              </a:pPr>
              <a:r>
                <a:rPr lang="zh-CN"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思迅是国内商业信息化、数字门店、数字餐厅方案供应商与践行者，</a:t>
              </a:r>
              <a:r>
                <a:rPr lang="en-US"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24</a:t>
              </a:r>
              <a:r>
                <a:rPr lang="zh-CN"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年专注零售餐饮信息化创新应用，系统整合了商业大数据、智能设备、生态流量，推出思迅商业云平台。用智能技术</a:t>
              </a:r>
              <a:r>
                <a:rPr lang="en-US"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a:t>
              </a:r>
              <a:r>
                <a:rPr lang="zh-CN"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新引擎</a:t>
              </a:r>
              <a:r>
                <a:rPr lang="en-US"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a:t>
              </a:r>
              <a:r>
                <a:rPr lang="zh-CN"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赋能零售商，以科技服务市场，刷脸支付、自助收银、会员画像、</a:t>
              </a:r>
              <a:r>
                <a:rPr lang="en-US"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AI</a:t>
              </a:r>
              <a:r>
                <a:rPr lang="zh-CN"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互动等技术产品带给消费者全新的购物体验，塑造科技零售美好生活</a:t>
              </a:r>
              <a:endParaRPr lang="zh-CN" altLang="en-US" sz="1500" dirty="0">
                <a:solidFill>
                  <a:schemeClr val="bg1"/>
                </a:solidFill>
                <a:cs typeface="思源黑体 CN Regular" panose="020B0500000000000000" charset="-122"/>
              </a:endParaRPr>
            </a:p>
          </p:txBody>
        </p:sp>
      </p:grpSp>
      <p:grpSp>
        <p:nvGrpSpPr>
          <p:cNvPr id="14" name="组合 13"/>
          <p:cNvGrpSpPr/>
          <p:nvPr/>
        </p:nvGrpSpPr>
        <p:grpSpPr>
          <a:xfrm>
            <a:off x="668655" y="4390390"/>
            <a:ext cx="10854690" cy="1800225"/>
            <a:chOff x="1053" y="6914"/>
            <a:chExt cx="17094" cy="2835"/>
          </a:xfrm>
        </p:grpSpPr>
        <p:grpSp>
          <p:nvGrpSpPr>
            <p:cNvPr id="13" name="组合 12"/>
            <p:cNvGrpSpPr/>
            <p:nvPr/>
          </p:nvGrpSpPr>
          <p:grpSpPr>
            <a:xfrm>
              <a:off x="1053" y="6914"/>
              <a:ext cx="5102" cy="2835"/>
              <a:chOff x="1053" y="6914"/>
              <a:chExt cx="5102" cy="2835"/>
            </a:xfrm>
          </p:grpSpPr>
          <p:pic>
            <p:nvPicPr>
              <p:cNvPr id="67" name="图片 66"/>
              <p:cNvPicPr/>
              <p:nvPr>
                <p:custDataLst>
                  <p:tags r:id="rId6"/>
                </p:custDataLst>
              </p:nvPr>
            </p:nvPicPr>
            <p:blipFill>
              <a:blip r:embed="rId7">
                <a:extLst>
                  <a:ext uri="{28A0092B-C50C-407E-A947-70E740481C1C}">
                    <a14:useLocalDpi xmlns:a14="http://schemas.microsoft.com/office/drawing/2010/main" val="0"/>
                  </a:ext>
                </a:extLst>
              </a:blip>
              <a:stretch>
                <a:fillRect/>
              </a:stretch>
            </p:blipFill>
            <p:spPr>
              <a:xfrm>
                <a:off x="1053" y="6914"/>
                <a:ext cx="5102" cy="2835"/>
              </a:xfrm>
              <a:prstGeom prst="rect">
                <a:avLst/>
              </a:prstGeom>
              <a:effectLst/>
            </p:spPr>
          </p:pic>
          <p:grpSp>
            <p:nvGrpSpPr>
              <p:cNvPr id="9" name="组合 8"/>
              <p:cNvGrpSpPr/>
              <p:nvPr/>
            </p:nvGrpSpPr>
            <p:grpSpPr>
              <a:xfrm>
                <a:off x="1954" y="7435"/>
                <a:ext cx="3300" cy="1794"/>
                <a:chOff x="1954" y="7406"/>
                <a:chExt cx="3300" cy="1794"/>
              </a:xfrm>
            </p:grpSpPr>
            <p:sp>
              <p:nvSpPr>
                <p:cNvPr id="75" name="文本框 74"/>
                <p:cNvSpPr txBox="1"/>
                <p:nvPr>
                  <p:custDataLst>
                    <p:tags r:id="rId8"/>
                  </p:custDataLst>
                </p:nvPr>
              </p:nvSpPr>
              <p:spPr>
                <a:xfrm>
                  <a:off x="3158" y="7406"/>
                  <a:ext cx="891" cy="484"/>
                </a:xfrm>
                <a:prstGeom prst="rect">
                  <a:avLst/>
                </a:prstGeom>
                <a:noFill/>
              </p:spPr>
              <p:txBody>
                <a:bodyPr wrap="none" lIns="0" tIns="0" rIns="0" bIns="0" rtlCol="0">
                  <a:spAutoFit/>
                </a:bodyPr>
                <a:lstStyle/>
                <a:p>
                  <a:r>
                    <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愿 景</a:t>
                  </a:r>
                  <a:endPar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sp>
              <p:nvSpPr>
                <p:cNvPr id="76" name="文本框 75"/>
                <p:cNvSpPr txBox="1"/>
                <p:nvPr>
                  <p:custDataLst>
                    <p:tags r:id="rId9"/>
                  </p:custDataLst>
                </p:nvPr>
              </p:nvSpPr>
              <p:spPr>
                <a:xfrm>
                  <a:off x="1954" y="8272"/>
                  <a:ext cx="3300" cy="929"/>
                </a:xfrm>
                <a:prstGeom prst="rect">
                  <a:avLst/>
                </a:prstGeom>
                <a:noFill/>
              </p:spPr>
              <p:txBody>
                <a:bodyPr wrap="none" lIns="0" tIns="0" rIns="0" bIns="0" rtlCol="0">
                  <a:spAutoFit/>
                </a:bodyPr>
                <a:lstStyle/>
                <a:p>
                  <a:pPr>
                    <a:lnSpc>
                      <a:spcPts val="2300"/>
                    </a:lnSpc>
                  </a:pPr>
                  <a:r>
                    <a:rPr lang="zh-CN" altLang="en-US" sz="1500" dirty="0">
                      <a:solidFill>
                        <a:schemeClr val="bg1"/>
                      </a:solidFill>
                      <a:latin typeface="思源黑体 CN Regular" panose="020B0500000000000000" charset="-122"/>
                      <a:ea typeface="思源黑体 CN Regular" panose="020B0500000000000000" charset="-122"/>
                    </a:rPr>
                    <a:t>成为中国流通领域信息化</a:t>
                  </a:r>
                  <a:endParaRPr lang="zh-CN" altLang="en-US" sz="1500" dirty="0">
                    <a:solidFill>
                      <a:schemeClr val="bg1"/>
                    </a:solidFill>
                    <a:latin typeface="思源黑体 CN Regular" panose="020B0500000000000000" charset="-122"/>
                    <a:ea typeface="思源黑体 CN Regular" panose="020B0500000000000000" charset="-122"/>
                  </a:endParaRPr>
                </a:p>
                <a:p>
                  <a:pPr algn="ctr">
                    <a:lnSpc>
                      <a:spcPts val="2300"/>
                    </a:lnSpc>
                  </a:pPr>
                  <a:r>
                    <a:rPr lang="zh-CN" altLang="en-US" sz="1500" dirty="0">
                      <a:solidFill>
                        <a:schemeClr val="bg1"/>
                      </a:solidFill>
                      <a:latin typeface="思源黑体 CN Regular" panose="020B0500000000000000" charset="-122"/>
                      <a:ea typeface="思源黑体 CN Regular" panose="020B0500000000000000" charset="-122"/>
                    </a:rPr>
                    <a:t>领导供应商</a:t>
                  </a:r>
                  <a:endParaRPr lang="zh-CN" altLang="en-US" sz="1500" dirty="0">
                    <a:solidFill>
                      <a:schemeClr val="bg1"/>
                    </a:solidFill>
                    <a:latin typeface="思源黑体 CN Regular" panose="020B0500000000000000" charset="-122"/>
                    <a:ea typeface="思源黑体 CN Regular" panose="020B0500000000000000" charset="-122"/>
                  </a:endParaRPr>
                </a:p>
              </p:txBody>
            </p:sp>
          </p:grpSp>
        </p:grpSp>
        <p:grpSp>
          <p:nvGrpSpPr>
            <p:cNvPr id="12" name="组合 11"/>
            <p:cNvGrpSpPr/>
            <p:nvPr/>
          </p:nvGrpSpPr>
          <p:grpSpPr>
            <a:xfrm>
              <a:off x="6482" y="6914"/>
              <a:ext cx="6236" cy="2834"/>
              <a:chOff x="6482" y="6914"/>
              <a:chExt cx="6236" cy="2834"/>
            </a:xfrm>
          </p:grpSpPr>
          <p:pic>
            <p:nvPicPr>
              <p:cNvPr id="68" name="图片 67"/>
              <p:cNvPicPr/>
              <p:nvPr>
                <p:custDataLst>
                  <p:tags r:id="rId10"/>
                </p:custDataLst>
              </p:nvPr>
            </p:nvPicPr>
            <p:blipFill>
              <a:blip r:embed="rId11">
                <a:extLst>
                  <a:ext uri="{28A0092B-C50C-407E-A947-70E740481C1C}">
                    <a14:useLocalDpi xmlns:a14="http://schemas.microsoft.com/office/drawing/2010/main" val="0"/>
                  </a:ext>
                </a:extLst>
              </a:blip>
              <a:stretch>
                <a:fillRect/>
              </a:stretch>
            </p:blipFill>
            <p:spPr>
              <a:xfrm>
                <a:off x="6482" y="6914"/>
                <a:ext cx="6236" cy="2835"/>
              </a:xfrm>
              <a:prstGeom prst="rect">
                <a:avLst/>
              </a:prstGeom>
            </p:spPr>
          </p:pic>
          <p:grpSp>
            <p:nvGrpSpPr>
              <p:cNvPr id="8" name="组合 7"/>
              <p:cNvGrpSpPr/>
              <p:nvPr/>
            </p:nvGrpSpPr>
            <p:grpSpPr>
              <a:xfrm>
                <a:off x="7350" y="7435"/>
                <a:ext cx="4500" cy="1794"/>
                <a:chOff x="7350" y="7406"/>
                <a:chExt cx="4500" cy="1794"/>
              </a:xfrm>
            </p:grpSpPr>
            <p:sp>
              <p:nvSpPr>
                <p:cNvPr id="78" name="文本框 77"/>
                <p:cNvSpPr txBox="1"/>
                <p:nvPr>
                  <p:custDataLst>
                    <p:tags r:id="rId12"/>
                  </p:custDataLst>
                </p:nvPr>
              </p:nvSpPr>
              <p:spPr>
                <a:xfrm>
                  <a:off x="9155" y="7406"/>
                  <a:ext cx="891" cy="484"/>
                </a:xfrm>
                <a:prstGeom prst="rect">
                  <a:avLst/>
                </a:prstGeom>
                <a:noFill/>
              </p:spPr>
              <p:txBody>
                <a:bodyPr wrap="none" lIns="0" tIns="0" rIns="0" bIns="0" rtlCol="0">
                  <a:spAutoFit/>
                </a:bodyPr>
                <a:lstStyle/>
                <a:p>
                  <a:r>
                    <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使 命</a:t>
                  </a:r>
                  <a:endPar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sp>
              <p:nvSpPr>
                <p:cNvPr id="79" name="文本框 78"/>
                <p:cNvSpPr txBox="1"/>
                <p:nvPr>
                  <p:custDataLst>
                    <p:tags r:id="rId13"/>
                  </p:custDataLst>
                </p:nvPr>
              </p:nvSpPr>
              <p:spPr>
                <a:xfrm>
                  <a:off x="7350" y="8272"/>
                  <a:ext cx="4500" cy="929"/>
                </a:xfrm>
                <a:prstGeom prst="rect">
                  <a:avLst/>
                </a:prstGeom>
                <a:noFill/>
              </p:spPr>
              <p:txBody>
                <a:bodyPr wrap="none" lIns="0" tIns="0" rIns="0" bIns="0" rtlCol="0">
                  <a:spAutoFit/>
                </a:bodyPr>
                <a:lstStyle/>
                <a:p>
                  <a:pPr algn="ctr">
                    <a:lnSpc>
                      <a:spcPts val="2300"/>
                    </a:lnSpc>
                  </a:pPr>
                  <a:r>
                    <a:rPr lang="zh-CN" altLang="en-US" sz="1500" dirty="0">
                      <a:solidFill>
                        <a:schemeClr val="bg1"/>
                      </a:solidFill>
                      <a:latin typeface="思源黑体 CN Regular" panose="020B0500000000000000" charset="-122"/>
                      <a:ea typeface="思源黑体 CN Regular" panose="020B0500000000000000" charset="-122"/>
                    </a:rPr>
                    <a:t>以诚信凝聚伙伴，以科技服务市场</a:t>
                  </a:r>
                  <a:endParaRPr lang="zh-CN" altLang="en-US" sz="1500" dirty="0">
                    <a:solidFill>
                      <a:schemeClr val="bg1"/>
                    </a:solidFill>
                    <a:latin typeface="思源黑体 CN Regular" panose="020B0500000000000000" charset="-122"/>
                    <a:ea typeface="思源黑体 CN Regular" panose="020B0500000000000000" charset="-122"/>
                  </a:endParaRPr>
                </a:p>
                <a:p>
                  <a:pPr algn="ctr">
                    <a:lnSpc>
                      <a:spcPts val="2300"/>
                    </a:lnSpc>
                  </a:pPr>
                  <a:r>
                    <a:rPr lang="zh-CN" altLang="en-US" sz="1500" dirty="0">
                      <a:solidFill>
                        <a:schemeClr val="bg1"/>
                      </a:solidFill>
                      <a:latin typeface="思源黑体 CN Regular" panose="020B0500000000000000" charset="-122"/>
                      <a:ea typeface="思源黑体 CN Regular" panose="020B0500000000000000" charset="-122"/>
                    </a:rPr>
                    <a:t>成为中国商业成长的力量！</a:t>
                  </a:r>
                  <a:endParaRPr lang="zh-CN" altLang="en-US" sz="1500" dirty="0">
                    <a:solidFill>
                      <a:schemeClr val="bg1"/>
                    </a:solidFill>
                    <a:latin typeface="思源黑体 CN Regular" panose="020B0500000000000000" charset="-122"/>
                    <a:ea typeface="思源黑体 CN Regular" panose="020B0500000000000000" charset="-122"/>
                  </a:endParaRPr>
                </a:p>
              </p:txBody>
            </p:sp>
          </p:grpSp>
        </p:grpSp>
        <p:grpSp>
          <p:nvGrpSpPr>
            <p:cNvPr id="11" name="组合 10"/>
            <p:cNvGrpSpPr/>
            <p:nvPr/>
          </p:nvGrpSpPr>
          <p:grpSpPr>
            <a:xfrm>
              <a:off x="13045" y="6914"/>
              <a:ext cx="5102" cy="2834"/>
              <a:chOff x="13045" y="6914"/>
              <a:chExt cx="5102" cy="2834"/>
            </a:xfrm>
          </p:grpSpPr>
          <p:pic>
            <p:nvPicPr>
              <p:cNvPr id="66" name="图片 65"/>
              <p:cNvPicPr/>
              <p:nvPr>
                <p:custDataLst>
                  <p:tags r:id="rId14"/>
                </p:custDataLst>
              </p:nvPr>
            </p:nvPicPr>
            <p:blipFill>
              <a:blip r:embed="rId7">
                <a:extLst>
                  <a:ext uri="{28A0092B-C50C-407E-A947-70E740481C1C}">
                    <a14:useLocalDpi xmlns:a14="http://schemas.microsoft.com/office/drawing/2010/main" val="0"/>
                  </a:ext>
                </a:extLst>
              </a:blip>
              <a:stretch>
                <a:fillRect/>
              </a:stretch>
            </p:blipFill>
            <p:spPr>
              <a:xfrm>
                <a:off x="13045" y="6914"/>
                <a:ext cx="5102" cy="2835"/>
              </a:xfrm>
              <a:prstGeom prst="rect">
                <a:avLst/>
              </a:prstGeom>
            </p:spPr>
          </p:pic>
          <p:grpSp>
            <p:nvGrpSpPr>
              <p:cNvPr id="10" name="组合 9"/>
              <p:cNvGrpSpPr/>
              <p:nvPr/>
            </p:nvGrpSpPr>
            <p:grpSpPr>
              <a:xfrm>
                <a:off x="14997" y="7435"/>
                <a:ext cx="1200" cy="1794"/>
                <a:chOff x="14997" y="7406"/>
                <a:chExt cx="1200" cy="1794"/>
              </a:xfrm>
            </p:grpSpPr>
            <p:sp>
              <p:nvSpPr>
                <p:cNvPr id="81" name="文本框 80"/>
                <p:cNvSpPr txBox="1"/>
                <p:nvPr>
                  <p:custDataLst>
                    <p:tags r:id="rId15"/>
                  </p:custDataLst>
                </p:nvPr>
              </p:nvSpPr>
              <p:spPr>
                <a:xfrm>
                  <a:off x="15151" y="7406"/>
                  <a:ext cx="891" cy="484"/>
                </a:xfrm>
                <a:prstGeom prst="rect">
                  <a:avLst/>
                </a:prstGeom>
                <a:noFill/>
              </p:spPr>
              <p:txBody>
                <a:bodyPr wrap="none" lIns="0" tIns="0" rIns="0" bIns="0" rtlCol="0">
                  <a:spAutoFit/>
                </a:bodyPr>
                <a:lstStyle/>
                <a:p>
                  <a:r>
                    <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目 标</a:t>
                  </a:r>
                  <a:endPar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sp>
              <p:nvSpPr>
                <p:cNvPr id="82" name="文本框 81"/>
                <p:cNvSpPr txBox="1"/>
                <p:nvPr>
                  <p:custDataLst>
                    <p:tags r:id="rId16"/>
                  </p:custDataLst>
                </p:nvPr>
              </p:nvSpPr>
              <p:spPr>
                <a:xfrm>
                  <a:off x="14997" y="8272"/>
                  <a:ext cx="1200" cy="929"/>
                </a:xfrm>
                <a:prstGeom prst="rect">
                  <a:avLst/>
                </a:prstGeom>
                <a:noFill/>
              </p:spPr>
              <p:txBody>
                <a:bodyPr wrap="none" lIns="0" tIns="0" rIns="0" bIns="0" rtlCol="0">
                  <a:spAutoFit/>
                </a:bodyPr>
                <a:lstStyle/>
                <a:p>
                  <a:pPr algn="ctr">
                    <a:lnSpc>
                      <a:spcPts val="2300"/>
                    </a:lnSpc>
                  </a:pPr>
                  <a:r>
                    <a:rPr lang="zh-CN" altLang="en-US" sz="1500" dirty="0">
                      <a:solidFill>
                        <a:schemeClr val="bg1"/>
                      </a:solidFill>
                      <a:latin typeface="思源黑体 CN Regular" panose="020B0500000000000000" charset="-122"/>
                      <a:ea typeface="思源黑体 CN Regular" panose="020B0500000000000000" charset="-122"/>
                    </a:rPr>
                    <a:t>有商业在</a:t>
                  </a:r>
                  <a:endParaRPr lang="zh-CN" altLang="en-US" sz="1500" dirty="0">
                    <a:solidFill>
                      <a:schemeClr val="bg1"/>
                    </a:solidFill>
                    <a:latin typeface="思源黑体 CN Regular" panose="020B0500000000000000" charset="-122"/>
                    <a:ea typeface="思源黑体 CN Regular" panose="020B0500000000000000" charset="-122"/>
                  </a:endParaRPr>
                </a:p>
                <a:p>
                  <a:pPr algn="ctr">
                    <a:lnSpc>
                      <a:spcPts val="2300"/>
                    </a:lnSpc>
                  </a:pPr>
                  <a:r>
                    <a:rPr lang="zh-CN" altLang="en-US" sz="1500" dirty="0">
                      <a:solidFill>
                        <a:schemeClr val="bg1"/>
                      </a:solidFill>
                      <a:latin typeface="思源黑体 CN Regular" panose="020B0500000000000000" charset="-122"/>
                      <a:ea typeface="思源黑体 CN Regular" panose="020B0500000000000000" charset="-122"/>
                    </a:rPr>
                    <a:t>就有思迅</a:t>
                  </a:r>
                  <a:endParaRPr lang="zh-CN" altLang="en-US" sz="1500" dirty="0">
                    <a:solidFill>
                      <a:schemeClr val="bg1"/>
                    </a:solidFill>
                    <a:latin typeface="思源黑体 CN Regular" panose="020B0500000000000000" charset="-122"/>
                    <a:ea typeface="思源黑体 CN Regular" panose="020B0500000000000000" charset="-122"/>
                  </a:endParaRPr>
                </a:p>
              </p:txBody>
            </p:sp>
          </p:grpSp>
        </p:grpSp>
      </p:grpSp>
      <p:pic>
        <p:nvPicPr>
          <p:cNvPr id="6" name="图片 5"/>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405428" y="384682"/>
            <a:ext cx="1698609" cy="220190"/>
          </a:xfrm>
          <a:prstGeom prst="rect">
            <a:avLst/>
          </a:prstGeom>
        </p:spPr>
      </p:pic>
      <p:pic>
        <p:nvPicPr>
          <p:cNvPr id="21" name="图片 20"/>
          <p:cNvPicPr>
            <a:picLocks noChangeAspect="1"/>
          </p:cNvPicPr>
          <p:nvPr>
            <p:custDataLst>
              <p:tags r:id="rId18"/>
            </p:custDataLst>
          </p:nvPr>
        </p:nvPicPr>
        <p:blipFill>
          <a:blip r:embed="rId19">
            <a:extLst>
              <a:ext uri="{28A0092B-C50C-407E-A947-70E740481C1C}">
                <a14:useLocalDpi xmlns:a14="http://schemas.microsoft.com/office/drawing/2010/main" val="0"/>
              </a:ext>
            </a:extLst>
          </a:blip>
          <a:stretch>
            <a:fillRect/>
          </a:stretch>
        </p:blipFill>
        <p:spPr>
          <a:xfrm>
            <a:off x="10607038" y="258301"/>
            <a:ext cx="1252833" cy="72333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椭圆 43"/>
          <p:cNvSpPr/>
          <p:nvPr/>
        </p:nvSpPr>
        <p:spPr>
          <a:xfrm>
            <a:off x="1670756" y="2647666"/>
            <a:ext cx="8850488" cy="2166340"/>
          </a:xfrm>
          <a:prstGeom prst="ellipse">
            <a:avLst/>
          </a:prstGeom>
          <a:gradFill flip="none" rotWithShape="1">
            <a:gsLst>
              <a:gs pos="10000">
                <a:srgbClr val="5ECFFC"/>
              </a:gs>
              <a:gs pos="100000">
                <a:srgbClr val="9DE2FD">
                  <a:alpha val="33000"/>
                </a:srgbClr>
              </a:gs>
            </a:gsLst>
            <a:lin ang="16200000" scaled="1"/>
            <a:tileRect/>
          </a:gradFill>
          <a:ln w="15875">
            <a:gradFill>
              <a:gsLst>
                <a:gs pos="0">
                  <a:srgbClr val="9DE2FD">
                    <a:alpha val="0"/>
                  </a:srgbClr>
                </a:gs>
                <a:gs pos="100000">
                  <a:srgbClr val="0B8AFD"/>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t>   </a:t>
            </a:r>
            <a:endParaRPr lang="zh-CN" altLang="en-US" dirty="0"/>
          </a:p>
        </p:txBody>
      </p:sp>
      <p:sp>
        <p:nvSpPr>
          <p:cNvPr id="4" name="椭圆 3"/>
          <p:cNvSpPr/>
          <p:nvPr/>
        </p:nvSpPr>
        <p:spPr>
          <a:xfrm>
            <a:off x="3373098" y="2159981"/>
            <a:ext cx="5445804" cy="1130309"/>
          </a:xfrm>
          <a:prstGeom prst="ellipse">
            <a:avLst/>
          </a:prstGeom>
          <a:gradFill flip="none" rotWithShape="1">
            <a:gsLst>
              <a:gs pos="15000">
                <a:srgbClr val="1DA9FF"/>
              </a:gs>
              <a:gs pos="100000">
                <a:srgbClr val="9DE2FD">
                  <a:alpha val="0"/>
                </a:srgbClr>
              </a:gs>
            </a:gsLst>
            <a:lin ang="16200000" scaled="1"/>
            <a:tileRect/>
          </a:gradFill>
          <a:ln w="12700">
            <a:gradFill>
              <a:gsLst>
                <a:gs pos="0">
                  <a:srgbClr val="9DE2FD">
                    <a:alpha val="0"/>
                  </a:srgbClr>
                </a:gs>
                <a:gs pos="100000">
                  <a:srgbClr val="0B8AFD"/>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t>   </a:t>
            </a:r>
            <a:endParaRPr lang="zh-CN" altLang="en-US" dirty="0"/>
          </a:p>
        </p:txBody>
      </p:sp>
      <p:pic>
        <p:nvPicPr>
          <p:cNvPr id="42" name="图片 41"/>
          <p:cNvPicPr>
            <a:picLocks noChangeAspect="1"/>
          </p:cNvPicPr>
          <p:nvPr>
            <p:custDataLst>
              <p:tags r:id="rId1"/>
            </p:custDataLst>
          </p:nvPr>
        </p:nvPicPr>
        <p:blipFill>
          <a:blip r:embed="rId2">
            <a:extLst>
              <a:ext uri="{28A0092B-C50C-407E-A947-70E740481C1C}">
                <a14:useLocalDpi xmlns:a14="http://schemas.microsoft.com/office/drawing/2010/main" val="0"/>
              </a:ext>
            </a:extLst>
          </a:blip>
          <a:stretch>
            <a:fillRect/>
          </a:stretch>
        </p:blipFill>
        <p:spPr>
          <a:xfrm>
            <a:off x="804333" y="5249334"/>
            <a:ext cx="10405534" cy="1110524"/>
          </a:xfrm>
          <a:prstGeom prst="roundRect">
            <a:avLst>
              <a:gd name="adj" fmla="val 9752"/>
            </a:avLst>
          </a:prstGeom>
          <a:solidFill>
            <a:schemeClr val="bg1"/>
          </a:solidFill>
          <a:ln>
            <a:solidFill>
              <a:schemeClr val="accent1">
                <a:lumMod val="60000"/>
                <a:lumOff val="40000"/>
                <a:alpha val="56000"/>
              </a:schemeClr>
            </a:solidFill>
            <a:prstDash val="sysDash"/>
          </a:ln>
        </p:spPr>
      </p:pic>
      <p:sp>
        <p:nvSpPr>
          <p:cNvPr id="7" name="文本框 6"/>
          <p:cNvSpPr txBox="1"/>
          <p:nvPr/>
        </p:nvSpPr>
        <p:spPr>
          <a:xfrm>
            <a:off x="3909060" y="520782"/>
            <a:ext cx="4373880" cy="553085"/>
          </a:xfrm>
          <a:prstGeom prst="rect">
            <a:avLst/>
          </a:prstGeom>
          <a:noFill/>
        </p:spPr>
        <p:txBody>
          <a:bodyPr wrap="none" rtlCol="0">
            <a:spAutoFit/>
          </a:bodyPr>
          <a:lstStyle/>
          <a:p>
            <a:pPr algn="ctr">
              <a:buClrTx/>
              <a:buSzTx/>
              <a:buFontTx/>
            </a:pPr>
            <a:r>
              <a:rPr lang="zh-CN" altLang="en-US" sz="3000" dirty="0">
                <a:solidFill>
                  <a:schemeClr val="bg1"/>
                </a:solidFill>
                <a:latin typeface="思源黑体 CN Bold" panose="020B0800000000000000" pitchFamily="34" charset="-122"/>
                <a:ea typeface="思源黑体 CN Bold" panose="020B0800000000000000" pitchFamily="34" charset="-122"/>
              </a:rPr>
              <a:t>行业最强组织与资深团队</a:t>
            </a:r>
            <a:endParaRPr lang="zh-CN" altLang="en-US" sz="3000" dirty="0">
              <a:solidFill>
                <a:schemeClr val="bg1"/>
              </a:solidFill>
              <a:latin typeface="思源黑体 CN Bold" panose="020B0800000000000000" pitchFamily="34" charset="-122"/>
              <a:ea typeface="思源黑体 CN Bold" panose="020B0800000000000000" pitchFamily="34" charset="-122"/>
            </a:endParaRPr>
          </a:p>
        </p:txBody>
      </p:sp>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76116" y="1766644"/>
            <a:ext cx="1839768" cy="1218846"/>
          </a:xfrm>
          <a:prstGeom prst="rect">
            <a:avLst/>
          </a:prstGeom>
        </p:spPr>
      </p:pic>
      <p:grpSp>
        <p:nvGrpSpPr>
          <p:cNvPr id="53" name="组合 52"/>
          <p:cNvGrpSpPr/>
          <p:nvPr/>
        </p:nvGrpSpPr>
        <p:grpSpPr>
          <a:xfrm>
            <a:off x="5156200" y="1320844"/>
            <a:ext cx="1879600" cy="425450"/>
            <a:chOff x="5128382" y="1054100"/>
            <a:chExt cx="1879600" cy="425450"/>
          </a:xfrm>
        </p:grpSpPr>
        <p:pic>
          <p:nvPicPr>
            <p:cNvPr id="45" name="图片 44"/>
            <p:cNvPicPr>
              <a:picLocks noChangeAspect="1"/>
            </p:cNvPicPr>
            <p:nvPr>
              <p:custDataLst>
                <p:tags r:id="rId4"/>
              </p:custDataLst>
            </p:nvPr>
          </p:nvPicPr>
          <p:blipFill>
            <a:blip r:embed="rId5" cstate="print">
              <a:extLst>
                <a:ext uri="{28A0092B-C50C-407E-A947-70E740481C1C}">
                  <a14:useLocalDpi xmlns:a14="http://schemas.microsoft.com/office/drawing/2010/main" val="0"/>
                </a:ext>
              </a:extLst>
            </a:blip>
            <a:stretch>
              <a:fillRect/>
            </a:stretch>
          </p:blipFill>
          <p:spPr>
            <a:xfrm>
              <a:off x="5128382" y="1054100"/>
              <a:ext cx="1879600" cy="425450"/>
            </a:xfrm>
            <a:prstGeom prst="roundRect">
              <a:avLst>
                <a:gd name="adj" fmla="val 50000"/>
              </a:avLst>
            </a:prstGeom>
            <a:gradFill>
              <a:gsLst>
                <a:gs pos="0">
                  <a:srgbClr val="085CFF"/>
                </a:gs>
                <a:gs pos="100000">
                  <a:srgbClr val="1349F5"/>
                </a:gs>
              </a:gsLst>
              <a:lin ang="13200000" scaled="0"/>
            </a:gradFill>
          </p:spPr>
        </p:pic>
        <p:pic>
          <p:nvPicPr>
            <p:cNvPr id="14" name="图片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50033" y="1170264"/>
              <a:ext cx="1436298" cy="200660"/>
            </a:xfrm>
            <a:prstGeom prst="rect">
              <a:avLst/>
            </a:prstGeom>
          </p:spPr>
        </p:pic>
      </p:grpSp>
      <p:sp>
        <p:nvSpPr>
          <p:cNvPr id="18" name="TextBox 53"/>
          <p:cNvSpPr txBox="1"/>
          <p:nvPr/>
        </p:nvSpPr>
        <p:spPr>
          <a:xfrm>
            <a:off x="2654132" y="5933917"/>
            <a:ext cx="6883737" cy="340671"/>
          </a:xfrm>
          <a:prstGeom prst="rect">
            <a:avLst/>
          </a:prstGeom>
          <a:noFill/>
        </p:spPr>
        <p:txBody>
          <a:bodyPr wrap="square" rtlCol="0">
            <a:spAutoFit/>
          </a:bodyPr>
          <a:lstStyle/>
          <a:p>
            <a:pPr algn="ctr">
              <a:lnSpc>
                <a:spcPct val="150000"/>
              </a:lnSpc>
            </a:pPr>
            <a:r>
              <a:rPr lang="zh-CN" altLang="en-US" sz="1200" dirty="0" smtClean="0">
                <a:solidFill>
                  <a:srgbClr val="0070C0"/>
                </a:solidFill>
                <a:latin typeface="思源黑体 CN Normal" panose="020B0400000000000000" pitchFamily="34" charset="-122"/>
                <a:ea typeface="思源黑体 CN Normal" panose="020B0400000000000000" pitchFamily="34" charset="-122"/>
              </a:rPr>
              <a:t>核心</a:t>
            </a:r>
            <a:r>
              <a:rPr lang="zh-CN" sz="1200" dirty="0" smtClean="0">
                <a:solidFill>
                  <a:srgbClr val="0070C0"/>
                </a:solidFill>
                <a:latin typeface="思源黑体 CN Normal" panose="020B0400000000000000" pitchFamily="34" charset="-122"/>
                <a:ea typeface="思源黑体 CN Normal" panose="020B0400000000000000" pitchFamily="34" charset="-122"/>
              </a:rPr>
              <a:t>管理人员与技术人员</a:t>
            </a:r>
            <a:r>
              <a:rPr lang="zh-CN" altLang="en-US" sz="1200" dirty="0" smtClean="0">
                <a:solidFill>
                  <a:srgbClr val="0070C0"/>
                </a:solidFill>
                <a:latin typeface="思源黑体 CN Normal" panose="020B0400000000000000" pitchFamily="34" charset="-122"/>
                <a:ea typeface="思源黑体 CN Normal" panose="020B0400000000000000" pitchFamily="34" charset="-122"/>
              </a:rPr>
              <a:t>长期稳定，拥有行业顶尖咨询管理团队，聚集行业资深技术专家</a:t>
            </a:r>
            <a:endParaRPr lang="zh-CN" altLang="en-US" sz="1200" dirty="0" smtClean="0">
              <a:solidFill>
                <a:srgbClr val="0070C0"/>
              </a:solidFill>
              <a:latin typeface="思源黑体 CN Normal" panose="020B0400000000000000" pitchFamily="34" charset="-122"/>
              <a:ea typeface="思源黑体 CN Normal" panose="020B0400000000000000" pitchFamily="34" charset="-122"/>
            </a:endParaRPr>
          </a:p>
        </p:txBody>
      </p:sp>
      <p:sp>
        <p:nvSpPr>
          <p:cNvPr id="19" name="文本框 15"/>
          <p:cNvSpPr txBox="1"/>
          <p:nvPr/>
        </p:nvSpPr>
        <p:spPr>
          <a:xfrm>
            <a:off x="1245130" y="5344169"/>
            <a:ext cx="632460" cy="398780"/>
          </a:xfrm>
          <a:prstGeom prst="rect">
            <a:avLst/>
          </a:prstGeom>
          <a:noFill/>
          <a:ln w="9525">
            <a:noFill/>
          </a:ln>
        </p:spPr>
        <p:txBody>
          <a:bodyPr wrap="none" anchor="t">
            <a:spAutoFit/>
          </a:bodyPr>
          <a:lstStyle/>
          <a:p>
            <a:pPr algn="ctr"/>
            <a:r>
              <a:rPr lang="en-US" altLang="zh-CN" sz="2000" dirty="0" smtClean="0">
                <a:solidFill>
                  <a:srgbClr val="0070C0"/>
                </a:solidFill>
                <a:latin typeface="思源黑体 CN Bold" panose="020B0800000000000000" pitchFamily="34" charset="-122"/>
                <a:ea typeface="思源黑体 CN Bold" panose="020B0800000000000000" pitchFamily="34" charset="-122"/>
              </a:rPr>
              <a:t>380</a:t>
            </a:r>
            <a:endParaRPr lang="zh-CN" altLang="en-US" sz="2000" dirty="0">
              <a:solidFill>
                <a:srgbClr val="0070C0"/>
              </a:solidFill>
              <a:latin typeface="思源黑体 CN Bold" panose="020B0800000000000000" pitchFamily="34" charset="-122"/>
              <a:ea typeface="思源黑体 CN Bold" panose="020B0800000000000000" pitchFamily="34" charset="-122"/>
            </a:endParaRPr>
          </a:p>
        </p:txBody>
      </p:sp>
      <p:sp>
        <p:nvSpPr>
          <p:cNvPr id="20" name="文本框 15"/>
          <p:cNvSpPr txBox="1"/>
          <p:nvPr/>
        </p:nvSpPr>
        <p:spPr>
          <a:xfrm>
            <a:off x="1321549" y="5672271"/>
            <a:ext cx="479619" cy="246221"/>
          </a:xfrm>
          <a:prstGeom prst="rect">
            <a:avLst/>
          </a:prstGeom>
          <a:noFill/>
          <a:ln w="9525">
            <a:noFill/>
          </a:ln>
        </p:spPr>
        <p:txBody>
          <a:bodyPr wrap="none" anchor="t">
            <a:spAutoFit/>
          </a:bodyPr>
          <a:lstStyle/>
          <a:p>
            <a:pPr algn="ctr"/>
            <a:r>
              <a:rPr lang="zh-CN" altLang="en-US" sz="1000" dirty="0" smtClean="0">
                <a:solidFill>
                  <a:srgbClr val="0070C0"/>
                </a:solidFill>
                <a:latin typeface="思源黑体 CN Normal" panose="020B0400000000000000" pitchFamily="34" charset="-122"/>
                <a:ea typeface="思源黑体 CN Normal" panose="020B0400000000000000" pitchFamily="34" charset="-122"/>
              </a:rPr>
              <a:t>员 工</a:t>
            </a:r>
            <a:endParaRPr lang="zh-CN" altLang="en-US" sz="1000" dirty="0">
              <a:solidFill>
                <a:srgbClr val="0070C0"/>
              </a:solidFill>
              <a:latin typeface="思源黑体 CN Normal" panose="020B0400000000000000" pitchFamily="34" charset="-122"/>
              <a:ea typeface="思源黑体 CN Normal" panose="020B0400000000000000" pitchFamily="34" charset="-122"/>
            </a:endParaRPr>
          </a:p>
        </p:txBody>
      </p:sp>
      <p:sp>
        <p:nvSpPr>
          <p:cNvPr id="21" name="文本框 15"/>
          <p:cNvSpPr txBox="1"/>
          <p:nvPr/>
        </p:nvSpPr>
        <p:spPr>
          <a:xfrm>
            <a:off x="2825646" y="5344169"/>
            <a:ext cx="482824" cy="400110"/>
          </a:xfrm>
          <a:prstGeom prst="rect">
            <a:avLst/>
          </a:prstGeom>
          <a:noFill/>
          <a:ln w="9525">
            <a:noFill/>
          </a:ln>
        </p:spPr>
        <p:txBody>
          <a:bodyPr wrap="none" anchor="t">
            <a:spAutoFit/>
          </a:bodyPr>
          <a:lstStyle/>
          <a:p>
            <a:pPr algn="ctr"/>
            <a:r>
              <a:rPr lang="en-US" altLang="zh-CN" sz="2000" dirty="0" smtClean="0">
                <a:solidFill>
                  <a:srgbClr val="0070C0"/>
                </a:solidFill>
                <a:latin typeface="思源黑体 CN Bold" panose="020B0800000000000000" pitchFamily="34" charset="-122"/>
                <a:ea typeface="思源黑体 CN Bold" panose="020B0800000000000000" pitchFamily="34" charset="-122"/>
              </a:rPr>
              <a:t>2</a:t>
            </a:r>
            <a:r>
              <a:rPr lang="en-US" altLang="zh-CN" sz="1200" dirty="0" smtClean="0">
                <a:solidFill>
                  <a:srgbClr val="0070C0"/>
                </a:solidFill>
                <a:latin typeface="思源黑体 CN Bold" panose="020B0800000000000000" pitchFamily="34" charset="-122"/>
                <a:ea typeface="思源黑体 CN Bold" panose="020B0800000000000000" pitchFamily="34" charset="-122"/>
              </a:rPr>
              <a:t>%</a:t>
            </a:r>
            <a:endParaRPr lang="zh-CN" altLang="en-US" sz="1200" dirty="0">
              <a:solidFill>
                <a:srgbClr val="0070C0"/>
              </a:solidFill>
              <a:latin typeface="思源黑体 CN Bold" panose="020B0800000000000000" pitchFamily="34" charset="-122"/>
              <a:ea typeface="思源黑体 CN Bold" panose="020B0800000000000000" pitchFamily="34" charset="-122"/>
            </a:endParaRPr>
          </a:p>
        </p:txBody>
      </p:sp>
      <p:sp>
        <p:nvSpPr>
          <p:cNvPr id="22" name="文本框 15"/>
          <p:cNvSpPr txBox="1"/>
          <p:nvPr/>
        </p:nvSpPr>
        <p:spPr>
          <a:xfrm>
            <a:off x="2583593" y="5672271"/>
            <a:ext cx="966931" cy="246221"/>
          </a:xfrm>
          <a:prstGeom prst="rect">
            <a:avLst/>
          </a:prstGeom>
          <a:noFill/>
          <a:ln w="9525">
            <a:noFill/>
          </a:ln>
        </p:spPr>
        <p:txBody>
          <a:bodyPr wrap="none" anchor="t">
            <a:spAutoFit/>
          </a:bodyPr>
          <a:lstStyle/>
          <a:p>
            <a:pPr algn="ctr"/>
            <a:r>
              <a:rPr lang="en-US" altLang="zh-CN" sz="1000" dirty="0" smtClean="0">
                <a:solidFill>
                  <a:srgbClr val="0070C0"/>
                </a:solidFill>
                <a:latin typeface="思源黑体 CN Normal" panose="020B0400000000000000" pitchFamily="34" charset="-122"/>
                <a:ea typeface="思源黑体 CN Normal" panose="020B0400000000000000" pitchFamily="34" charset="-122"/>
              </a:rPr>
              <a:t>20</a:t>
            </a:r>
            <a:r>
              <a:rPr lang="zh-CN" altLang="en-US" sz="1000" dirty="0" smtClean="0">
                <a:solidFill>
                  <a:srgbClr val="0070C0"/>
                </a:solidFill>
                <a:latin typeface="思源黑体 CN Normal" panose="020B0400000000000000" pitchFamily="34" charset="-122"/>
                <a:ea typeface="思源黑体 CN Normal" panose="020B0400000000000000" pitchFamily="34" charset="-122"/>
              </a:rPr>
              <a:t>年资深员工</a:t>
            </a:r>
            <a:endParaRPr lang="zh-CN" altLang="en-US" sz="1000" dirty="0">
              <a:solidFill>
                <a:srgbClr val="0070C0"/>
              </a:solidFill>
              <a:latin typeface="思源黑体 CN Normal" panose="020B0400000000000000" pitchFamily="34" charset="-122"/>
              <a:ea typeface="思源黑体 CN Normal" panose="020B0400000000000000" pitchFamily="34" charset="-122"/>
            </a:endParaRPr>
          </a:p>
        </p:txBody>
      </p:sp>
      <p:sp>
        <p:nvSpPr>
          <p:cNvPr id="23" name="文本框 15"/>
          <p:cNvSpPr txBox="1"/>
          <p:nvPr/>
        </p:nvSpPr>
        <p:spPr>
          <a:xfrm>
            <a:off x="4636875" y="5344169"/>
            <a:ext cx="633507" cy="400110"/>
          </a:xfrm>
          <a:prstGeom prst="rect">
            <a:avLst/>
          </a:prstGeom>
          <a:noFill/>
          <a:ln w="9525">
            <a:noFill/>
          </a:ln>
        </p:spPr>
        <p:txBody>
          <a:bodyPr wrap="none" anchor="t">
            <a:spAutoFit/>
          </a:bodyPr>
          <a:lstStyle/>
          <a:p>
            <a:pPr algn="ctr"/>
            <a:r>
              <a:rPr lang="en-US" altLang="zh-CN" sz="2000" dirty="0" smtClean="0">
                <a:solidFill>
                  <a:srgbClr val="0070C0"/>
                </a:solidFill>
                <a:latin typeface="思源黑体 CN Bold" panose="020B0800000000000000" pitchFamily="34" charset="-122"/>
                <a:ea typeface="思源黑体 CN Bold" panose="020B0800000000000000" pitchFamily="34" charset="-122"/>
              </a:rPr>
              <a:t>10</a:t>
            </a:r>
            <a:r>
              <a:rPr lang="en-US" altLang="zh-CN" sz="1200" dirty="0" smtClean="0">
                <a:solidFill>
                  <a:srgbClr val="0070C0"/>
                </a:solidFill>
                <a:latin typeface="思源黑体 CN Bold" panose="020B0800000000000000" pitchFamily="34" charset="-122"/>
                <a:ea typeface="思源黑体 CN Bold" panose="020B0800000000000000" pitchFamily="34" charset="-122"/>
              </a:rPr>
              <a:t>%</a:t>
            </a:r>
            <a:endParaRPr lang="zh-CN" altLang="en-US" sz="1200" dirty="0">
              <a:solidFill>
                <a:srgbClr val="0070C0"/>
              </a:solidFill>
              <a:latin typeface="思源黑体 CN Bold" panose="020B0800000000000000" pitchFamily="34" charset="-122"/>
              <a:ea typeface="思源黑体 CN Bold" panose="020B0800000000000000" pitchFamily="34" charset="-122"/>
            </a:endParaRPr>
          </a:p>
        </p:txBody>
      </p:sp>
      <p:sp>
        <p:nvSpPr>
          <p:cNvPr id="24" name="文本框 15"/>
          <p:cNvSpPr txBox="1"/>
          <p:nvPr/>
        </p:nvSpPr>
        <p:spPr>
          <a:xfrm>
            <a:off x="4470163" y="5672271"/>
            <a:ext cx="966931" cy="246221"/>
          </a:xfrm>
          <a:prstGeom prst="rect">
            <a:avLst/>
          </a:prstGeom>
          <a:noFill/>
          <a:ln w="9525">
            <a:noFill/>
          </a:ln>
        </p:spPr>
        <p:txBody>
          <a:bodyPr wrap="none" anchor="t">
            <a:spAutoFit/>
          </a:bodyPr>
          <a:lstStyle/>
          <a:p>
            <a:pPr algn="ctr"/>
            <a:r>
              <a:rPr lang="en-US" altLang="zh-CN" sz="1000" dirty="0" smtClean="0">
                <a:solidFill>
                  <a:srgbClr val="0070C0"/>
                </a:solidFill>
                <a:latin typeface="思源黑体 CN Normal" panose="020B0400000000000000" pitchFamily="34" charset="-122"/>
                <a:ea typeface="思源黑体 CN Normal" panose="020B0400000000000000" pitchFamily="34" charset="-122"/>
              </a:rPr>
              <a:t>10</a:t>
            </a:r>
            <a:r>
              <a:rPr lang="zh-CN" altLang="en-US" sz="1000" dirty="0" smtClean="0">
                <a:solidFill>
                  <a:srgbClr val="0070C0"/>
                </a:solidFill>
                <a:latin typeface="思源黑体 CN Normal" panose="020B0400000000000000" pitchFamily="34" charset="-122"/>
                <a:ea typeface="思源黑体 CN Normal" panose="020B0400000000000000" pitchFamily="34" charset="-122"/>
              </a:rPr>
              <a:t>年资深员工</a:t>
            </a:r>
            <a:endParaRPr lang="zh-CN" altLang="en-US" sz="1000" dirty="0">
              <a:solidFill>
                <a:srgbClr val="0070C0"/>
              </a:solidFill>
              <a:latin typeface="思源黑体 CN Normal" panose="020B0400000000000000" pitchFamily="34" charset="-122"/>
              <a:ea typeface="思源黑体 CN Normal" panose="020B0400000000000000" pitchFamily="34" charset="-122"/>
            </a:endParaRPr>
          </a:p>
        </p:txBody>
      </p:sp>
      <p:sp>
        <p:nvSpPr>
          <p:cNvPr id="25" name="文本框 15"/>
          <p:cNvSpPr txBox="1"/>
          <p:nvPr/>
        </p:nvSpPr>
        <p:spPr>
          <a:xfrm>
            <a:off x="6490014" y="5344169"/>
            <a:ext cx="633507" cy="400110"/>
          </a:xfrm>
          <a:prstGeom prst="rect">
            <a:avLst/>
          </a:prstGeom>
          <a:noFill/>
          <a:ln w="9525">
            <a:noFill/>
          </a:ln>
        </p:spPr>
        <p:txBody>
          <a:bodyPr wrap="none" anchor="t">
            <a:spAutoFit/>
          </a:bodyPr>
          <a:lstStyle/>
          <a:p>
            <a:pPr algn="ctr"/>
            <a:r>
              <a:rPr lang="en-US" altLang="zh-CN" sz="2000" dirty="0" smtClean="0">
                <a:solidFill>
                  <a:srgbClr val="0070C0"/>
                </a:solidFill>
                <a:latin typeface="思源黑体 CN Bold" panose="020B0800000000000000" pitchFamily="34" charset="-122"/>
                <a:ea typeface="思源黑体 CN Bold" panose="020B0800000000000000" pitchFamily="34" charset="-122"/>
              </a:rPr>
              <a:t>50</a:t>
            </a:r>
            <a:r>
              <a:rPr lang="en-US" altLang="zh-CN" sz="1200" dirty="0" smtClean="0">
                <a:solidFill>
                  <a:srgbClr val="0070C0"/>
                </a:solidFill>
                <a:latin typeface="思源黑体 CN Bold" panose="020B0800000000000000" pitchFamily="34" charset="-122"/>
                <a:ea typeface="思源黑体 CN Bold" panose="020B0800000000000000" pitchFamily="34" charset="-122"/>
              </a:rPr>
              <a:t>%</a:t>
            </a:r>
            <a:endParaRPr lang="zh-CN" altLang="en-US" sz="1200" dirty="0">
              <a:solidFill>
                <a:srgbClr val="0070C0"/>
              </a:solidFill>
              <a:latin typeface="思源黑体 CN Bold" panose="020B0800000000000000" pitchFamily="34" charset="-122"/>
              <a:ea typeface="思源黑体 CN Bold" panose="020B0800000000000000" pitchFamily="34" charset="-122"/>
            </a:endParaRPr>
          </a:p>
        </p:txBody>
      </p:sp>
      <p:sp>
        <p:nvSpPr>
          <p:cNvPr id="26" name="文本框 15"/>
          <p:cNvSpPr txBox="1"/>
          <p:nvPr/>
        </p:nvSpPr>
        <p:spPr>
          <a:xfrm>
            <a:off x="6345402" y="5672271"/>
            <a:ext cx="896399" cy="246221"/>
          </a:xfrm>
          <a:prstGeom prst="rect">
            <a:avLst/>
          </a:prstGeom>
          <a:noFill/>
          <a:ln w="9525">
            <a:noFill/>
          </a:ln>
        </p:spPr>
        <p:txBody>
          <a:bodyPr wrap="none" anchor="t">
            <a:spAutoFit/>
          </a:bodyPr>
          <a:lstStyle/>
          <a:p>
            <a:pPr algn="ctr"/>
            <a:r>
              <a:rPr lang="en-US" altLang="zh-CN" sz="1000" dirty="0">
                <a:solidFill>
                  <a:srgbClr val="0070C0"/>
                </a:solidFill>
                <a:latin typeface="思源黑体 CN Normal" panose="020B0400000000000000" pitchFamily="34" charset="-122"/>
                <a:ea typeface="思源黑体 CN Normal" panose="020B0400000000000000" pitchFamily="34" charset="-122"/>
              </a:rPr>
              <a:t>5</a:t>
            </a:r>
            <a:r>
              <a:rPr lang="zh-CN" altLang="en-US" sz="1000" dirty="0" smtClean="0">
                <a:solidFill>
                  <a:srgbClr val="0070C0"/>
                </a:solidFill>
                <a:latin typeface="思源黑体 CN Normal" panose="020B0400000000000000" pitchFamily="34" charset="-122"/>
                <a:ea typeface="思源黑体 CN Normal" panose="020B0400000000000000" pitchFamily="34" charset="-122"/>
              </a:rPr>
              <a:t>年资深员工</a:t>
            </a:r>
            <a:endParaRPr lang="zh-CN" altLang="en-US" sz="1000" dirty="0">
              <a:solidFill>
                <a:srgbClr val="0070C0"/>
              </a:solidFill>
              <a:latin typeface="思源黑体 CN Normal" panose="020B0400000000000000" pitchFamily="34" charset="-122"/>
              <a:ea typeface="思源黑体 CN Normal" panose="020B0400000000000000" pitchFamily="34" charset="-122"/>
            </a:endParaRPr>
          </a:p>
        </p:txBody>
      </p:sp>
      <p:sp>
        <p:nvSpPr>
          <p:cNvPr id="27" name="文本框 15"/>
          <p:cNvSpPr txBox="1"/>
          <p:nvPr/>
        </p:nvSpPr>
        <p:spPr>
          <a:xfrm>
            <a:off x="8366162" y="5344169"/>
            <a:ext cx="630301" cy="369332"/>
          </a:xfrm>
          <a:prstGeom prst="rect">
            <a:avLst/>
          </a:prstGeom>
          <a:noFill/>
          <a:ln w="9525">
            <a:noFill/>
          </a:ln>
        </p:spPr>
        <p:txBody>
          <a:bodyPr wrap="none" anchor="t">
            <a:spAutoFit/>
          </a:bodyPr>
          <a:lstStyle/>
          <a:p>
            <a:pPr algn="ctr"/>
            <a:r>
              <a:rPr lang="en-US" altLang="zh-CN" dirty="0" smtClean="0">
                <a:solidFill>
                  <a:srgbClr val="0070C0"/>
                </a:solidFill>
                <a:latin typeface="思源黑体 CN Bold" panose="020B0800000000000000" pitchFamily="34" charset="-122"/>
                <a:ea typeface="思源黑体 CN Bold" panose="020B0800000000000000" pitchFamily="34" charset="-122"/>
              </a:rPr>
              <a:t>60</a:t>
            </a:r>
            <a:r>
              <a:rPr lang="en-US" altLang="zh-CN" sz="1400" dirty="0" smtClean="0">
                <a:solidFill>
                  <a:srgbClr val="0070C0"/>
                </a:solidFill>
                <a:latin typeface="思源黑体 CN Bold" panose="020B0800000000000000" pitchFamily="34" charset="-122"/>
                <a:ea typeface="思源黑体 CN Bold" panose="020B0800000000000000" pitchFamily="34" charset="-122"/>
              </a:rPr>
              <a:t>%</a:t>
            </a:r>
            <a:endParaRPr lang="en-US" altLang="zh-CN" sz="1400" dirty="0" smtClean="0">
              <a:solidFill>
                <a:srgbClr val="0070C0"/>
              </a:solidFill>
              <a:latin typeface="思源黑体 CN Bold" panose="020B0800000000000000" pitchFamily="34" charset="-122"/>
              <a:ea typeface="思源黑体 CN Bold" panose="020B0800000000000000" pitchFamily="34" charset="-122"/>
            </a:endParaRPr>
          </a:p>
        </p:txBody>
      </p:sp>
      <p:sp>
        <p:nvSpPr>
          <p:cNvPr id="28" name="文本框 15"/>
          <p:cNvSpPr txBox="1"/>
          <p:nvPr/>
        </p:nvSpPr>
        <p:spPr>
          <a:xfrm>
            <a:off x="8326088" y="5672271"/>
            <a:ext cx="710451" cy="246221"/>
          </a:xfrm>
          <a:prstGeom prst="rect">
            <a:avLst/>
          </a:prstGeom>
          <a:noFill/>
          <a:ln w="9525">
            <a:noFill/>
          </a:ln>
        </p:spPr>
        <p:txBody>
          <a:bodyPr wrap="none" anchor="t">
            <a:spAutoFit/>
          </a:bodyPr>
          <a:lstStyle/>
          <a:p>
            <a:pPr algn="ctr"/>
            <a:r>
              <a:rPr lang="zh-CN" altLang="en-US" sz="1000" dirty="0" smtClean="0">
                <a:solidFill>
                  <a:srgbClr val="0070C0"/>
                </a:solidFill>
                <a:latin typeface="思源黑体 CN Normal" panose="020B0400000000000000" pitchFamily="34" charset="-122"/>
                <a:ea typeface="思源黑体 CN Normal" panose="020B0400000000000000" pitchFamily="34" charset="-122"/>
              </a:rPr>
              <a:t>研发人员</a:t>
            </a:r>
            <a:endParaRPr lang="zh-CN" altLang="en-US" sz="1000" dirty="0">
              <a:solidFill>
                <a:srgbClr val="0070C0"/>
              </a:solidFill>
              <a:latin typeface="思源黑体 CN Normal" panose="020B0400000000000000" pitchFamily="34" charset="-122"/>
              <a:ea typeface="思源黑体 CN Normal" panose="020B0400000000000000" pitchFamily="34" charset="-122"/>
            </a:endParaRPr>
          </a:p>
        </p:txBody>
      </p:sp>
      <p:sp>
        <p:nvSpPr>
          <p:cNvPr id="29" name="文本框 15"/>
          <p:cNvSpPr txBox="1"/>
          <p:nvPr/>
        </p:nvSpPr>
        <p:spPr>
          <a:xfrm>
            <a:off x="10120919" y="5344169"/>
            <a:ext cx="633507" cy="400110"/>
          </a:xfrm>
          <a:prstGeom prst="rect">
            <a:avLst/>
          </a:prstGeom>
          <a:noFill/>
          <a:ln w="9525">
            <a:noFill/>
          </a:ln>
        </p:spPr>
        <p:txBody>
          <a:bodyPr wrap="none" anchor="t">
            <a:spAutoFit/>
          </a:bodyPr>
          <a:lstStyle/>
          <a:p>
            <a:pPr algn="ctr"/>
            <a:r>
              <a:rPr lang="en-US" altLang="zh-CN" sz="2000" dirty="0" smtClean="0">
                <a:solidFill>
                  <a:srgbClr val="0070C0"/>
                </a:solidFill>
                <a:latin typeface="思源黑体 CN Bold" panose="020B0800000000000000" pitchFamily="34" charset="-122"/>
                <a:ea typeface="思源黑体 CN Bold" panose="020B0800000000000000" pitchFamily="34" charset="-122"/>
              </a:rPr>
              <a:t>15</a:t>
            </a:r>
            <a:r>
              <a:rPr lang="en-US" altLang="zh-CN" sz="1200" dirty="0" smtClean="0">
                <a:solidFill>
                  <a:srgbClr val="0070C0"/>
                </a:solidFill>
                <a:latin typeface="思源黑体 CN Bold" panose="020B0800000000000000" pitchFamily="34" charset="-122"/>
                <a:ea typeface="思源黑体 CN Bold" panose="020B0800000000000000" pitchFamily="34" charset="-122"/>
              </a:rPr>
              <a:t>%</a:t>
            </a:r>
            <a:endParaRPr lang="zh-CN" altLang="en-US" sz="1200" dirty="0">
              <a:solidFill>
                <a:srgbClr val="0070C0"/>
              </a:solidFill>
              <a:latin typeface="思源黑体 CN Bold" panose="020B0800000000000000" pitchFamily="34" charset="-122"/>
              <a:ea typeface="思源黑体 CN Bold" panose="020B0800000000000000" pitchFamily="34" charset="-122"/>
            </a:endParaRPr>
          </a:p>
        </p:txBody>
      </p:sp>
      <p:sp>
        <p:nvSpPr>
          <p:cNvPr id="30" name="文本框 15"/>
          <p:cNvSpPr txBox="1"/>
          <p:nvPr/>
        </p:nvSpPr>
        <p:spPr>
          <a:xfrm>
            <a:off x="9819557" y="5672271"/>
            <a:ext cx="1236237" cy="246221"/>
          </a:xfrm>
          <a:prstGeom prst="rect">
            <a:avLst/>
          </a:prstGeom>
          <a:noFill/>
          <a:ln w="9525">
            <a:noFill/>
          </a:ln>
        </p:spPr>
        <p:txBody>
          <a:bodyPr wrap="none" anchor="t">
            <a:spAutoFit/>
          </a:bodyPr>
          <a:lstStyle/>
          <a:p>
            <a:pPr algn="ctr"/>
            <a:r>
              <a:rPr lang="zh-CN" altLang="en-US" sz="1000" dirty="0" smtClean="0">
                <a:solidFill>
                  <a:srgbClr val="0070C0"/>
                </a:solidFill>
                <a:latin typeface="思源黑体 CN Normal" panose="020B0400000000000000" pitchFamily="34" charset="-122"/>
                <a:ea typeface="思源黑体 CN Normal" panose="020B0400000000000000" pitchFamily="34" charset="-122"/>
              </a:rPr>
              <a:t>研发投入占营收比</a:t>
            </a:r>
            <a:endParaRPr lang="zh-CN" altLang="en-US" sz="1000" dirty="0">
              <a:solidFill>
                <a:srgbClr val="0070C0"/>
              </a:solidFill>
              <a:latin typeface="思源黑体 CN Normal" panose="020B0400000000000000" pitchFamily="34" charset="-122"/>
              <a:ea typeface="思源黑体 CN Normal" panose="020B0400000000000000" pitchFamily="34" charset="-122"/>
            </a:endParaRPr>
          </a:p>
        </p:txBody>
      </p:sp>
      <p:cxnSp>
        <p:nvCxnSpPr>
          <p:cNvPr id="31" name="直接连接符 30"/>
          <p:cNvCxnSpPr/>
          <p:nvPr/>
        </p:nvCxnSpPr>
        <p:spPr>
          <a:xfrm flipV="1">
            <a:off x="2099073" y="5416177"/>
            <a:ext cx="0" cy="449273"/>
          </a:xfrm>
          <a:prstGeom prst="line">
            <a:avLst/>
          </a:prstGeom>
          <a:ln w="9525">
            <a:solidFill>
              <a:srgbClr val="A2CBF8"/>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971490" y="5416177"/>
            <a:ext cx="0" cy="449273"/>
          </a:xfrm>
          <a:prstGeom prst="line">
            <a:avLst/>
          </a:prstGeom>
          <a:ln w="9525">
            <a:solidFill>
              <a:srgbClr val="A2CBF8"/>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5843907" y="5416177"/>
            <a:ext cx="0" cy="449273"/>
          </a:xfrm>
          <a:prstGeom prst="line">
            <a:avLst/>
          </a:prstGeom>
          <a:ln w="9525">
            <a:solidFill>
              <a:srgbClr val="A2CBF8"/>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7716324" y="5416177"/>
            <a:ext cx="0" cy="449273"/>
          </a:xfrm>
          <a:prstGeom prst="line">
            <a:avLst/>
          </a:prstGeom>
          <a:ln w="9525">
            <a:solidFill>
              <a:srgbClr val="A2CBF8"/>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9588740" y="5416177"/>
            <a:ext cx="0" cy="449273"/>
          </a:xfrm>
          <a:prstGeom prst="line">
            <a:avLst/>
          </a:prstGeom>
          <a:ln w="9525">
            <a:solidFill>
              <a:srgbClr val="A2CBF8"/>
            </a:solidFill>
          </a:ln>
        </p:spPr>
        <p:style>
          <a:lnRef idx="1">
            <a:schemeClr val="accent1"/>
          </a:lnRef>
          <a:fillRef idx="0">
            <a:schemeClr val="accent1"/>
          </a:fillRef>
          <a:effectRef idx="0">
            <a:schemeClr val="accent1"/>
          </a:effectRef>
          <a:fontRef idx="minor">
            <a:schemeClr val="tx1"/>
          </a:fontRef>
        </p:style>
      </p:cxnSp>
      <p:sp>
        <p:nvSpPr>
          <p:cNvPr id="36" name="TextBox 53"/>
          <p:cNvSpPr txBox="1"/>
          <p:nvPr/>
        </p:nvSpPr>
        <p:spPr>
          <a:xfrm>
            <a:off x="1838208" y="3611609"/>
            <a:ext cx="1165412" cy="369332"/>
          </a:xfrm>
          <a:prstGeom prst="rect">
            <a:avLst/>
          </a:prstGeom>
          <a:noFill/>
        </p:spPr>
        <p:txBody>
          <a:bodyPr wrap="square" rtlCol="0">
            <a:spAutoFit/>
          </a:bodyPr>
          <a:lstStyle/>
          <a:p>
            <a:pPr algn="ctr">
              <a:lnSpc>
                <a:spcPct val="150000"/>
              </a:lnSpc>
            </a:pPr>
            <a:r>
              <a:rPr lang="zh-CN" altLang="en-US" sz="1200" b="1" dirty="0">
                <a:solidFill>
                  <a:srgbClr val="1A4CBC"/>
                </a:solidFill>
                <a:latin typeface="思源黑体 CN Normal" panose="020B0400000000000000" pitchFamily="34" charset="-122"/>
                <a:ea typeface="思源黑体 CN Normal" panose="020B0400000000000000" pitchFamily="34" charset="-122"/>
              </a:rPr>
              <a:t>思迅网络</a:t>
            </a:r>
            <a:endParaRPr lang="zh-CN" altLang="en-US" sz="1200" b="1" dirty="0" smtClean="0">
              <a:solidFill>
                <a:srgbClr val="1A4CBC"/>
              </a:solidFill>
              <a:latin typeface="思源黑体 CN Normal" panose="020B0400000000000000" pitchFamily="34" charset="-122"/>
              <a:ea typeface="思源黑体 CN Normal" panose="020B0400000000000000" pitchFamily="34" charset="-122"/>
            </a:endParaRPr>
          </a:p>
        </p:txBody>
      </p:sp>
      <p:sp>
        <p:nvSpPr>
          <p:cNvPr id="37" name="TextBox 53"/>
          <p:cNvSpPr txBox="1"/>
          <p:nvPr/>
        </p:nvSpPr>
        <p:spPr>
          <a:xfrm>
            <a:off x="3272305" y="4023861"/>
            <a:ext cx="1165412" cy="369332"/>
          </a:xfrm>
          <a:prstGeom prst="rect">
            <a:avLst/>
          </a:prstGeom>
          <a:noFill/>
        </p:spPr>
        <p:txBody>
          <a:bodyPr wrap="square" rtlCol="0">
            <a:spAutoFit/>
          </a:bodyPr>
          <a:lstStyle/>
          <a:p>
            <a:pPr algn="ctr">
              <a:lnSpc>
                <a:spcPct val="150000"/>
              </a:lnSpc>
            </a:pPr>
            <a:r>
              <a:rPr lang="zh-CN" altLang="en-US" sz="1200" b="1" dirty="0">
                <a:solidFill>
                  <a:srgbClr val="1A4CBC"/>
                </a:solidFill>
                <a:latin typeface="思源黑体 CN Normal" panose="020B0400000000000000" pitchFamily="34" charset="-122"/>
                <a:ea typeface="思源黑体 CN Normal" panose="020B0400000000000000" pitchFamily="34" charset="-122"/>
              </a:rPr>
              <a:t>奥凯软件</a:t>
            </a:r>
            <a:endParaRPr lang="zh-CN" altLang="en-US" sz="1200" b="1" dirty="0" smtClean="0">
              <a:solidFill>
                <a:srgbClr val="1A4CBC"/>
              </a:solidFill>
              <a:latin typeface="思源黑体 CN Normal" panose="020B0400000000000000" pitchFamily="34" charset="-122"/>
              <a:ea typeface="思源黑体 CN Normal" panose="020B0400000000000000" pitchFamily="34" charset="-122"/>
            </a:endParaRPr>
          </a:p>
        </p:txBody>
      </p:sp>
      <p:sp>
        <p:nvSpPr>
          <p:cNvPr id="38" name="TextBox 53"/>
          <p:cNvSpPr txBox="1"/>
          <p:nvPr/>
        </p:nvSpPr>
        <p:spPr>
          <a:xfrm>
            <a:off x="8997018" y="3611609"/>
            <a:ext cx="1165412" cy="369332"/>
          </a:xfrm>
          <a:prstGeom prst="rect">
            <a:avLst/>
          </a:prstGeom>
          <a:noFill/>
        </p:spPr>
        <p:txBody>
          <a:bodyPr wrap="square" rtlCol="0">
            <a:spAutoFit/>
          </a:bodyPr>
          <a:lstStyle/>
          <a:p>
            <a:pPr algn="ctr">
              <a:lnSpc>
                <a:spcPct val="150000"/>
              </a:lnSpc>
            </a:pPr>
            <a:r>
              <a:rPr lang="zh-CN" altLang="en-US" sz="1200" b="1" dirty="0" smtClean="0">
                <a:solidFill>
                  <a:srgbClr val="1A4CBC"/>
                </a:solidFill>
                <a:latin typeface="思源黑体 CN Normal" panose="020B0400000000000000" pitchFamily="34" charset="-122"/>
                <a:ea typeface="思源黑体 CN Normal" panose="020B0400000000000000" pitchFamily="34" charset="-122"/>
              </a:rPr>
              <a:t>思迅学院</a:t>
            </a:r>
            <a:endParaRPr lang="zh-CN" altLang="en-US" sz="1200" b="1" dirty="0" smtClean="0">
              <a:solidFill>
                <a:srgbClr val="1A4CBC"/>
              </a:solidFill>
              <a:latin typeface="思源黑体 CN Normal" panose="020B0400000000000000" pitchFamily="34" charset="-122"/>
              <a:ea typeface="思源黑体 CN Normal" panose="020B0400000000000000" pitchFamily="34" charset="-122"/>
            </a:endParaRPr>
          </a:p>
        </p:txBody>
      </p:sp>
      <p:sp>
        <p:nvSpPr>
          <p:cNvPr id="39" name="TextBox 53"/>
          <p:cNvSpPr txBox="1"/>
          <p:nvPr/>
        </p:nvSpPr>
        <p:spPr>
          <a:xfrm>
            <a:off x="7615893" y="4023861"/>
            <a:ext cx="1165412" cy="369332"/>
          </a:xfrm>
          <a:prstGeom prst="rect">
            <a:avLst/>
          </a:prstGeom>
          <a:noFill/>
        </p:spPr>
        <p:txBody>
          <a:bodyPr wrap="square" rtlCol="0">
            <a:spAutoFit/>
          </a:bodyPr>
          <a:lstStyle/>
          <a:p>
            <a:pPr algn="ctr">
              <a:lnSpc>
                <a:spcPct val="150000"/>
              </a:lnSpc>
            </a:pPr>
            <a:r>
              <a:rPr lang="zh-CN" altLang="en-US" sz="1200" b="1" dirty="0">
                <a:solidFill>
                  <a:srgbClr val="1A4CBC"/>
                </a:solidFill>
                <a:latin typeface="思源黑体 CN Normal" panose="020B0400000000000000" pitchFamily="34" charset="-122"/>
                <a:ea typeface="思源黑体 CN Normal" panose="020B0400000000000000" pitchFamily="34" charset="-122"/>
              </a:rPr>
              <a:t>武汉分公司</a:t>
            </a:r>
            <a:endParaRPr lang="zh-CN" altLang="en-US" sz="1200" b="1" dirty="0" smtClean="0">
              <a:solidFill>
                <a:srgbClr val="1A4CBC"/>
              </a:solidFill>
              <a:latin typeface="思源黑体 CN Normal" panose="020B0400000000000000" pitchFamily="34" charset="-122"/>
              <a:ea typeface="思源黑体 CN Normal" panose="020B0400000000000000" pitchFamily="34" charset="-122"/>
            </a:endParaRPr>
          </a:p>
        </p:txBody>
      </p:sp>
      <p:sp>
        <p:nvSpPr>
          <p:cNvPr id="43" name="椭圆 42"/>
          <p:cNvSpPr/>
          <p:nvPr/>
        </p:nvSpPr>
        <p:spPr>
          <a:xfrm>
            <a:off x="3446802" y="2491811"/>
            <a:ext cx="5298396" cy="1000389"/>
          </a:xfrm>
          <a:prstGeom prst="ellipse">
            <a:avLst/>
          </a:prstGeom>
          <a:noFill/>
          <a:ln w="0">
            <a:gradFill>
              <a:gsLst>
                <a:gs pos="0">
                  <a:srgbClr val="9DE2FD">
                    <a:alpha val="0"/>
                  </a:srgbClr>
                </a:gs>
                <a:gs pos="100000">
                  <a:srgbClr val="44B8F2"/>
                </a:gs>
              </a:gsLst>
              <a:lin ang="5400000" scaled="1"/>
            </a:gra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t>   </a:t>
            </a:r>
            <a:endParaRPr lang="zh-CN" altLang="en-US" dirty="0"/>
          </a:p>
        </p:txBody>
      </p:sp>
      <p:sp>
        <p:nvSpPr>
          <p:cNvPr id="40" name="TextBox 53"/>
          <p:cNvSpPr txBox="1"/>
          <p:nvPr/>
        </p:nvSpPr>
        <p:spPr>
          <a:xfrm>
            <a:off x="4401672" y="4286549"/>
            <a:ext cx="3388656" cy="369332"/>
          </a:xfrm>
          <a:prstGeom prst="rect">
            <a:avLst/>
          </a:prstGeom>
          <a:noFill/>
        </p:spPr>
        <p:txBody>
          <a:bodyPr wrap="square" rtlCol="0">
            <a:spAutoFit/>
          </a:bodyPr>
          <a:lstStyle/>
          <a:p>
            <a:pPr algn="ctr">
              <a:lnSpc>
                <a:spcPct val="150000"/>
              </a:lnSpc>
            </a:pPr>
            <a:r>
              <a:rPr lang="en-US" altLang="zh-CN" sz="1200" b="1" dirty="0">
                <a:solidFill>
                  <a:srgbClr val="1A4CBC"/>
                </a:solidFill>
                <a:latin typeface="思源黑体 CN Normal" panose="020B0400000000000000" pitchFamily="34" charset="-122"/>
                <a:ea typeface="思源黑体 CN Normal" panose="020B0400000000000000" pitchFamily="34" charset="-122"/>
              </a:rPr>
              <a:t>1500</a:t>
            </a:r>
            <a:r>
              <a:rPr lang="zh-CN" altLang="en-US" sz="1200" b="1" dirty="0">
                <a:solidFill>
                  <a:srgbClr val="1A4CBC"/>
                </a:solidFill>
                <a:latin typeface="思源黑体 CN Normal" panose="020B0400000000000000" pitchFamily="34" charset="-122"/>
                <a:ea typeface="思源黑体 CN Normal" panose="020B0400000000000000" pitchFamily="34" charset="-122"/>
              </a:rPr>
              <a:t>多家合作伙伴及本地服务商</a:t>
            </a:r>
            <a:endParaRPr lang="zh-CN" altLang="en-US" sz="1200" b="1" dirty="0" smtClean="0">
              <a:solidFill>
                <a:srgbClr val="1A4CBC"/>
              </a:solidFill>
              <a:latin typeface="思源黑体 CN Normal" panose="020B0400000000000000" pitchFamily="34" charset="-122"/>
              <a:ea typeface="思源黑体 CN Normal" panose="020B0400000000000000" pitchFamily="34" charset="-122"/>
            </a:endParaRPr>
          </a:p>
        </p:txBody>
      </p:sp>
      <p:grpSp>
        <p:nvGrpSpPr>
          <p:cNvPr id="64" name="组合 63"/>
          <p:cNvGrpSpPr/>
          <p:nvPr/>
        </p:nvGrpSpPr>
        <p:grpSpPr>
          <a:xfrm>
            <a:off x="2060765" y="2928246"/>
            <a:ext cx="691770" cy="691770"/>
            <a:chOff x="2006600" y="2874081"/>
            <a:chExt cx="800100" cy="800100"/>
          </a:xfrm>
        </p:grpSpPr>
        <p:pic>
          <p:nvPicPr>
            <p:cNvPr id="47" name="图片 4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06600" y="2874081"/>
              <a:ext cx="800100" cy="800100"/>
            </a:xfrm>
            <a:prstGeom prst="rect">
              <a:avLst/>
            </a:prstGeom>
          </p:spPr>
        </p:pic>
        <p:pic>
          <p:nvPicPr>
            <p:cNvPr id="5" name="图片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77421" y="3105063"/>
              <a:ext cx="458458" cy="319087"/>
            </a:xfrm>
            <a:prstGeom prst="rect">
              <a:avLst/>
            </a:prstGeom>
          </p:spPr>
        </p:pic>
      </p:grpSp>
      <p:grpSp>
        <p:nvGrpSpPr>
          <p:cNvPr id="65" name="组合 64"/>
          <p:cNvGrpSpPr/>
          <p:nvPr/>
        </p:nvGrpSpPr>
        <p:grpSpPr>
          <a:xfrm>
            <a:off x="3511740" y="3350521"/>
            <a:ext cx="691770" cy="691770"/>
            <a:chOff x="3457575" y="3296356"/>
            <a:chExt cx="800100" cy="800100"/>
          </a:xfrm>
        </p:grpSpPr>
        <p:pic>
          <p:nvPicPr>
            <p:cNvPr id="50" name="图片 4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57575" y="3296356"/>
              <a:ext cx="800100" cy="800100"/>
            </a:xfrm>
            <a:prstGeom prst="rect">
              <a:avLst/>
            </a:prstGeom>
          </p:spPr>
        </p:pic>
        <p:pic>
          <p:nvPicPr>
            <p:cNvPr id="6" name="图片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47212" y="3483681"/>
              <a:ext cx="420826" cy="425450"/>
            </a:xfrm>
            <a:prstGeom prst="rect">
              <a:avLst/>
            </a:prstGeom>
          </p:spPr>
        </p:pic>
      </p:grpSp>
      <p:grpSp>
        <p:nvGrpSpPr>
          <p:cNvPr id="67" name="组合 66"/>
          <p:cNvGrpSpPr/>
          <p:nvPr/>
        </p:nvGrpSpPr>
        <p:grpSpPr>
          <a:xfrm>
            <a:off x="9239440" y="2928246"/>
            <a:ext cx="691770" cy="691770"/>
            <a:chOff x="9185275" y="2874081"/>
            <a:chExt cx="800100" cy="800100"/>
          </a:xfrm>
        </p:grpSpPr>
        <p:pic>
          <p:nvPicPr>
            <p:cNvPr id="52" name="图片 5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85275" y="2874081"/>
              <a:ext cx="800100" cy="800100"/>
            </a:xfrm>
            <a:prstGeom prst="rect">
              <a:avLst/>
            </a:prstGeom>
          </p:spPr>
        </p:pic>
        <p:pic>
          <p:nvPicPr>
            <p:cNvPr id="16" name="图片 1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48561" y="3102681"/>
              <a:ext cx="473528" cy="342900"/>
            </a:xfrm>
            <a:prstGeom prst="rect">
              <a:avLst/>
            </a:prstGeom>
          </p:spPr>
        </p:pic>
      </p:grpSp>
      <p:grpSp>
        <p:nvGrpSpPr>
          <p:cNvPr id="68" name="组合 67"/>
          <p:cNvGrpSpPr/>
          <p:nvPr/>
        </p:nvGrpSpPr>
        <p:grpSpPr>
          <a:xfrm>
            <a:off x="7832915" y="3350521"/>
            <a:ext cx="691770" cy="691770"/>
            <a:chOff x="7778750" y="3296356"/>
            <a:chExt cx="800100" cy="800100"/>
          </a:xfrm>
        </p:grpSpPr>
        <p:pic>
          <p:nvPicPr>
            <p:cNvPr id="51" name="图片 5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78750" y="3296356"/>
              <a:ext cx="800100" cy="800100"/>
            </a:xfrm>
            <a:prstGeom prst="rect">
              <a:avLst/>
            </a:prstGeom>
          </p:spPr>
        </p:pic>
        <p:pic>
          <p:nvPicPr>
            <p:cNvPr id="49" name="图片 4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008549" y="3526631"/>
              <a:ext cx="359112" cy="350662"/>
            </a:xfrm>
            <a:prstGeom prst="rect">
              <a:avLst/>
            </a:prstGeom>
          </p:spPr>
        </p:pic>
      </p:grpSp>
      <p:grpSp>
        <p:nvGrpSpPr>
          <p:cNvPr id="66" name="组合 65"/>
          <p:cNvGrpSpPr/>
          <p:nvPr/>
        </p:nvGrpSpPr>
        <p:grpSpPr>
          <a:xfrm>
            <a:off x="5750115" y="3567832"/>
            <a:ext cx="691770" cy="691770"/>
            <a:chOff x="5695950" y="3513667"/>
            <a:chExt cx="800100" cy="800100"/>
          </a:xfrm>
        </p:grpSpPr>
        <p:pic>
          <p:nvPicPr>
            <p:cNvPr id="54" name="图片 5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95950" y="3513667"/>
              <a:ext cx="800100" cy="800100"/>
            </a:xfrm>
            <a:prstGeom prst="rect">
              <a:avLst/>
            </a:prstGeom>
          </p:spPr>
        </p:pic>
        <p:pic>
          <p:nvPicPr>
            <p:cNvPr id="9" name="图片 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843813" y="3735471"/>
              <a:ext cx="504374" cy="356493"/>
            </a:xfrm>
            <a:prstGeom prst="rect">
              <a:avLst/>
            </a:prstGeom>
          </p:spPr>
        </p:pic>
      </p:grpSp>
      <p:sp>
        <p:nvSpPr>
          <p:cNvPr id="55" name="椭圆 54"/>
          <p:cNvSpPr/>
          <p:nvPr/>
        </p:nvSpPr>
        <p:spPr>
          <a:xfrm>
            <a:off x="3778250" y="4576516"/>
            <a:ext cx="167640" cy="167640"/>
          </a:xfrm>
          <a:prstGeom prst="ellipse">
            <a:avLst/>
          </a:prstGeom>
          <a:solidFill>
            <a:schemeClr val="bg1"/>
          </a:solidFill>
          <a:ln w="22225">
            <a:solidFill>
              <a:srgbClr val="085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336800" y="4247022"/>
            <a:ext cx="167640" cy="167640"/>
          </a:xfrm>
          <a:prstGeom prst="ellipse">
            <a:avLst/>
          </a:prstGeom>
          <a:solidFill>
            <a:schemeClr val="bg1"/>
          </a:solidFill>
          <a:ln w="22225">
            <a:solidFill>
              <a:srgbClr val="085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6012180" y="4732091"/>
            <a:ext cx="167640" cy="167640"/>
          </a:xfrm>
          <a:prstGeom prst="ellipse">
            <a:avLst/>
          </a:prstGeom>
          <a:solidFill>
            <a:schemeClr val="bg1"/>
          </a:solidFill>
          <a:ln w="22225">
            <a:solidFill>
              <a:srgbClr val="085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9559925" y="4285828"/>
            <a:ext cx="167640" cy="167640"/>
          </a:xfrm>
          <a:prstGeom prst="ellipse">
            <a:avLst/>
          </a:prstGeom>
          <a:solidFill>
            <a:schemeClr val="bg1"/>
          </a:solidFill>
          <a:ln w="22225">
            <a:solidFill>
              <a:srgbClr val="085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8118475" y="4582866"/>
            <a:ext cx="167640" cy="167640"/>
          </a:xfrm>
          <a:prstGeom prst="ellipse">
            <a:avLst/>
          </a:prstGeom>
          <a:solidFill>
            <a:schemeClr val="bg1"/>
          </a:solidFill>
          <a:ln w="22225">
            <a:solidFill>
              <a:srgbClr val="085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上箭头 59"/>
          <p:cNvSpPr/>
          <p:nvPr/>
        </p:nvSpPr>
        <p:spPr>
          <a:xfrm>
            <a:off x="4864311" y="1951164"/>
            <a:ext cx="273133" cy="391885"/>
          </a:xfrm>
          <a:prstGeom prst="upArrow">
            <a:avLst/>
          </a:prstGeom>
          <a:gradFill flip="none" rotWithShape="1">
            <a:gsLst>
              <a:gs pos="0">
                <a:srgbClr val="9DE2FD">
                  <a:alpha val="0"/>
                </a:srgbClr>
              </a:gs>
              <a:gs pos="100000">
                <a:srgbClr val="0B8AFD"/>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上箭头 60"/>
          <p:cNvSpPr/>
          <p:nvPr/>
        </p:nvSpPr>
        <p:spPr>
          <a:xfrm>
            <a:off x="7204116" y="2149373"/>
            <a:ext cx="393865" cy="662092"/>
          </a:xfrm>
          <a:prstGeom prst="upArrow">
            <a:avLst/>
          </a:prstGeom>
          <a:gradFill flip="none" rotWithShape="1">
            <a:gsLst>
              <a:gs pos="0">
                <a:srgbClr val="9DE2FD">
                  <a:alpha val="0"/>
                </a:srgbClr>
              </a:gs>
              <a:gs pos="100000">
                <a:srgbClr val="0B8AFD"/>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上箭头 61"/>
          <p:cNvSpPr/>
          <p:nvPr/>
        </p:nvSpPr>
        <p:spPr>
          <a:xfrm>
            <a:off x="4445889" y="2404546"/>
            <a:ext cx="393865" cy="565109"/>
          </a:xfrm>
          <a:prstGeom prst="upArrow">
            <a:avLst/>
          </a:prstGeom>
          <a:gradFill flip="none" rotWithShape="1">
            <a:gsLst>
              <a:gs pos="0">
                <a:srgbClr val="9DE2FD">
                  <a:alpha val="0"/>
                </a:srgbClr>
              </a:gs>
              <a:gs pos="100000">
                <a:srgbClr val="0B8AFD"/>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05428" y="384682"/>
            <a:ext cx="1698609" cy="22019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4381500" y="618565"/>
            <a:ext cx="3429000" cy="461645"/>
          </a:xfrm>
          <a:prstGeom prst="rect">
            <a:avLst/>
          </a:prstGeom>
          <a:noFill/>
        </p:spPr>
        <p:txBody>
          <a:bodyPr wrap="none" lIns="0" tIns="0" rIns="0" bIns="0" rtlCol="0">
            <a:spAutoFit/>
          </a:bodyPr>
          <a:lstStyle/>
          <a:p>
            <a:pPr algn="ctr"/>
            <a:r>
              <a:rPr lang="zh-CN" altLang="en-US" sz="3000" dirty="0">
                <a:solidFill>
                  <a:schemeClr val="bg1"/>
                </a:solidFill>
                <a:latin typeface="思源黑体 CN Bold" panose="020B0800000000000000" pitchFamily="34" charset="-122"/>
                <a:ea typeface="思源黑体 CN Bold" panose="020B0800000000000000" pitchFamily="34" charset="-122"/>
              </a:rPr>
              <a:t>品牌力位居行业首位</a:t>
            </a:r>
            <a:endParaRPr lang="zh-CN" altLang="en-US" sz="3000" dirty="0">
              <a:solidFill>
                <a:schemeClr val="bg1"/>
              </a:solidFill>
              <a:latin typeface="思源黑体 CN Bold" panose="020B0800000000000000" pitchFamily="34" charset="-122"/>
              <a:ea typeface="思源黑体 CN Bold" panose="020B0800000000000000" pitchFamily="34" charset="-122"/>
            </a:endParaRPr>
          </a:p>
        </p:txBody>
      </p:sp>
      <p:sp>
        <p:nvSpPr>
          <p:cNvPr id="85" name="圆角矩形 84"/>
          <p:cNvSpPr/>
          <p:nvPr/>
        </p:nvSpPr>
        <p:spPr>
          <a:xfrm>
            <a:off x="368935" y="1362075"/>
            <a:ext cx="11454130" cy="5283200"/>
          </a:xfrm>
          <a:prstGeom prst="roundRect">
            <a:avLst>
              <a:gd name="adj" fmla="val 2980"/>
            </a:avLst>
          </a:prstGeom>
          <a:solidFill>
            <a:srgbClr val="00AB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84" name="组合 83"/>
          <p:cNvGrpSpPr/>
          <p:nvPr/>
        </p:nvGrpSpPr>
        <p:grpSpPr>
          <a:xfrm>
            <a:off x="1033780" y="1781175"/>
            <a:ext cx="2673350" cy="2015490"/>
            <a:chOff x="2020" y="2385"/>
            <a:chExt cx="4210" cy="3174"/>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844" y="2385"/>
              <a:ext cx="2561" cy="3175"/>
            </a:xfrm>
            <a:prstGeom prst="rect">
              <a:avLst/>
            </a:prstGeom>
          </p:spPr>
        </p:pic>
        <p:sp>
          <p:nvSpPr>
            <p:cNvPr id="16" name="文本框 15"/>
            <p:cNvSpPr txBox="1"/>
            <p:nvPr/>
          </p:nvSpPr>
          <p:spPr>
            <a:xfrm>
              <a:off x="2020" y="3155"/>
              <a:ext cx="4210" cy="1635"/>
            </a:xfrm>
            <a:prstGeom prst="rect">
              <a:avLst/>
            </a:prstGeom>
            <a:noFill/>
          </p:spPr>
          <p:txBody>
            <a:bodyPr wrap="square" lIns="0" tIns="0" rIns="0" bIns="0" rtlCol="0">
              <a:spAutoFit/>
            </a:bodyPr>
            <a:lstStyle/>
            <a:p>
              <a:pPr algn="ctr">
                <a:lnSpc>
                  <a:spcPct val="150000"/>
                </a:lnSpc>
              </a:pPr>
              <a:r>
                <a:rPr lang="zh-CN" altLang="en-US" sz="1500" dirty="0">
                  <a:solidFill>
                    <a:schemeClr val="bg1"/>
                  </a:solidFill>
                  <a:latin typeface="思源黑体 CN Bold" panose="020B0800000000000000" pitchFamily="34" charset="-122"/>
                  <a:ea typeface="思源黑体 CN Bold" panose="020B0800000000000000" pitchFamily="34" charset="-122"/>
                </a:rPr>
                <a:t>国内一流行业软件开发商</a:t>
              </a:r>
              <a:endParaRPr lang="zh-CN" altLang="en-US" sz="1500" dirty="0">
                <a:solidFill>
                  <a:schemeClr val="bg1"/>
                </a:solidFill>
                <a:latin typeface="思源黑体 CN Bold" panose="020B0800000000000000" pitchFamily="34" charset="-122"/>
                <a:ea typeface="思源黑体 CN Bold" panose="020B0800000000000000" pitchFamily="34" charset="-122"/>
              </a:endParaRPr>
            </a:p>
            <a:p>
              <a:pPr algn="ctr">
                <a:lnSpc>
                  <a:spcPct val="150000"/>
                </a:lnSpc>
              </a:pPr>
              <a:r>
                <a:rPr lang="zh-CN" altLang="en-US" sz="1500" dirty="0">
                  <a:solidFill>
                    <a:schemeClr val="bg1"/>
                  </a:solidFill>
                  <a:latin typeface="思源黑体 CN Bold" panose="020B0800000000000000" pitchFamily="34" charset="-122"/>
                  <a:ea typeface="思源黑体 CN Bold" panose="020B0800000000000000" pitchFamily="34" charset="-122"/>
                </a:rPr>
                <a:t>在收银系统方面拥有</a:t>
              </a:r>
              <a:endParaRPr lang="zh-CN" altLang="en-US" sz="1500" dirty="0">
                <a:solidFill>
                  <a:schemeClr val="bg1"/>
                </a:solidFill>
                <a:latin typeface="思源黑体 CN Bold" panose="020B0800000000000000" pitchFamily="34" charset="-122"/>
                <a:ea typeface="思源黑体 CN Bold" panose="020B0800000000000000" pitchFamily="34" charset="-122"/>
              </a:endParaRPr>
            </a:p>
            <a:p>
              <a:pPr algn="ctr">
                <a:lnSpc>
                  <a:spcPct val="150000"/>
                </a:lnSpc>
              </a:pPr>
              <a:r>
                <a:rPr lang="zh-CN" altLang="en-US" sz="1500" dirty="0">
                  <a:solidFill>
                    <a:schemeClr val="bg1"/>
                  </a:solidFill>
                  <a:latin typeface="思源黑体 CN Bold" panose="020B0800000000000000" pitchFamily="34" charset="-122"/>
                  <a:ea typeface="思源黑体 CN Bold" panose="020B0800000000000000" pitchFamily="34" charset="-122"/>
                </a:rPr>
                <a:t>行业领先的品牌影响力</a:t>
              </a:r>
              <a:endParaRPr lang="zh-CN" altLang="en-US" sz="1500" dirty="0">
                <a:solidFill>
                  <a:schemeClr val="bg1"/>
                </a:solidFill>
                <a:latin typeface="思源黑体 CN Bold" panose="020B0800000000000000" pitchFamily="34" charset="-122"/>
                <a:ea typeface="思源黑体 CN Bold" panose="020B0800000000000000" pitchFamily="34" charset="-122"/>
              </a:endParaRPr>
            </a:p>
          </p:txBody>
        </p:sp>
      </p:grpSp>
      <p:grpSp>
        <p:nvGrpSpPr>
          <p:cNvPr id="83" name="组合 82"/>
          <p:cNvGrpSpPr/>
          <p:nvPr/>
        </p:nvGrpSpPr>
        <p:grpSpPr>
          <a:xfrm>
            <a:off x="1092791" y="4243705"/>
            <a:ext cx="2555097" cy="2016000"/>
            <a:chOff x="2113" y="6039"/>
            <a:chExt cx="4024" cy="3175"/>
          </a:xfrm>
        </p:grpSpPr>
        <p:pic>
          <p:nvPicPr>
            <p:cNvPr id="17" name="图片 1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844" y="6039"/>
              <a:ext cx="2562" cy="3175"/>
            </a:xfrm>
            <a:prstGeom prst="rect">
              <a:avLst/>
            </a:prstGeom>
          </p:spPr>
        </p:pic>
        <p:sp>
          <p:nvSpPr>
            <p:cNvPr id="18" name="文本框 17"/>
            <p:cNvSpPr txBox="1"/>
            <p:nvPr/>
          </p:nvSpPr>
          <p:spPr>
            <a:xfrm>
              <a:off x="2113" y="6995"/>
              <a:ext cx="4024" cy="1234"/>
            </a:xfrm>
            <a:prstGeom prst="rect">
              <a:avLst/>
            </a:prstGeom>
            <a:noFill/>
          </p:spPr>
          <p:txBody>
            <a:bodyPr wrap="square" rtlCol="0">
              <a:spAutoFit/>
            </a:bodyPr>
            <a:lstStyle/>
            <a:p>
              <a:pPr algn="ctr">
                <a:lnSpc>
                  <a:spcPct val="150000"/>
                </a:lnSpc>
                <a:buClrTx/>
                <a:buSzTx/>
                <a:buNone/>
              </a:pPr>
              <a:r>
                <a:rPr lang="zh-CN" altLang="en-US" sz="1500" b="1" dirty="0">
                  <a:solidFill>
                    <a:schemeClr val="bg1"/>
                  </a:solidFill>
                  <a:latin typeface="思源黑体 CN Bold" panose="020B0800000000000000" pitchFamily="34" charset="-122"/>
                  <a:ea typeface="思源黑体 CN Bold" panose="020B0800000000000000" pitchFamily="34" charset="-122"/>
                </a:rPr>
                <a:t>思迅品牌及行业产品</a:t>
              </a:r>
              <a:endParaRPr lang="zh-CN" altLang="en-US" sz="1500" b="1" dirty="0">
                <a:solidFill>
                  <a:schemeClr val="bg1"/>
                </a:solidFill>
                <a:latin typeface="思源黑体 CN Bold" panose="020B0800000000000000" pitchFamily="34" charset="-122"/>
                <a:ea typeface="思源黑体 CN Bold" panose="020B0800000000000000" pitchFamily="34" charset="-122"/>
              </a:endParaRPr>
            </a:p>
            <a:p>
              <a:pPr algn="ctr">
                <a:lnSpc>
                  <a:spcPct val="150000"/>
                </a:lnSpc>
                <a:buClrTx/>
                <a:buSzTx/>
                <a:buNone/>
              </a:pPr>
              <a:r>
                <a:rPr lang="zh-CN" altLang="en-US" sz="1500" b="1" dirty="0">
                  <a:solidFill>
                    <a:schemeClr val="bg1"/>
                  </a:solidFill>
                  <a:latin typeface="思源黑体 CN Bold" panose="020B0800000000000000" pitchFamily="34" charset="-122"/>
                  <a:ea typeface="思源黑体 CN Bold" panose="020B0800000000000000" pitchFamily="34" charset="-122"/>
                </a:rPr>
                <a:t>上百次获得政府及行业荣誉</a:t>
              </a:r>
              <a:endParaRPr lang="zh-CN" altLang="en-US" sz="1500" b="1" dirty="0">
                <a:solidFill>
                  <a:schemeClr val="bg1"/>
                </a:solidFill>
                <a:latin typeface="思源黑体 CN Bold" panose="020B0800000000000000" pitchFamily="34" charset="-122"/>
                <a:ea typeface="思源黑体 CN Bold" panose="020B0800000000000000" pitchFamily="34" charset="-122"/>
              </a:endParaRPr>
            </a:p>
          </p:txBody>
        </p:sp>
      </p:grpSp>
      <p:grpSp>
        <p:nvGrpSpPr>
          <p:cNvPr id="6" name="组合 5"/>
          <p:cNvGrpSpPr/>
          <p:nvPr/>
        </p:nvGrpSpPr>
        <p:grpSpPr>
          <a:xfrm>
            <a:off x="4467225" y="1779905"/>
            <a:ext cx="1871980" cy="2087880"/>
            <a:chOff x="7402" y="2803"/>
            <a:chExt cx="2948" cy="3288"/>
          </a:xfrm>
        </p:grpSpPr>
        <p:pic>
          <p:nvPicPr>
            <p:cNvPr id="15" name="图片 14"/>
            <p:cNvPicPr/>
            <p:nvPr/>
          </p:nvPicPr>
          <p:blipFill>
            <a:blip r:embed="rId2">
              <a:extLst>
                <a:ext uri="{28A0092B-C50C-407E-A947-70E740481C1C}">
                  <a14:useLocalDpi xmlns:a14="http://schemas.microsoft.com/office/drawing/2010/main" val="0"/>
                </a:ext>
              </a:extLst>
            </a:blip>
            <a:stretch>
              <a:fillRect/>
            </a:stretch>
          </p:blipFill>
          <p:spPr>
            <a:xfrm>
              <a:off x="7402" y="2803"/>
              <a:ext cx="2948" cy="3288"/>
            </a:xfrm>
            <a:prstGeom prst="rect">
              <a:avLst/>
            </a:prstGeom>
          </p:spPr>
        </p:pic>
        <p:sp>
          <p:nvSpPr>
            <p:cNvPr id="20" name="TextBox 53"/>
            <p:cNvSpPr txBox="1"/>
            <p:nvPr/>
          </p:nvSpPr>
          <p:spPr>
            <a:xfrm>
              <a:off x="7954" y="4010"/>
              <a:ext cx="1835" cy="315"/>
            </a:xfrm>
            <a:prstGeom prst="rect">
              <a:avLst/>
            </a:prstGeom>
            <a:noFill/>
          </p:spPr>
          <p:txBody>
            <a:bodyPr wrap="square" lIns="0" tIns="0" rIns="0" bIns="0" rtlCol="0">
              <a:spAutoFit/>
            </a:bodyPr>
            <a:lstStyle/>
            <a:p>
              <a:pPr algn="ctr">
                <a:lnSpc>
                  <a:spcPct val="100000"/>
                </a:lnSpc>
              </a:pPr>
              <a:r>
                <a:rPr lang="zh-CN" altLang="en-US" sz="1300" dirty="0">
                  <a:solidFill>
                    <a:schemeClr val="bg1"/>
                  </a:solidFill>
                  <a:latin typeface="思源黑体 CN Bold" panose="020B0800000000000000" pitchFamily="34" charset="-122"/>
                  <a:ea typeface="思源黑体 CN Bold" panose="020B0800000000000000" pitchFamily="34" charset="-122"/>
                </a:rPr>
                <a:t>专利证书</a:t>
              </a:r>
              <a:endParaRPr lang="zh-CN" altLang="en-US" sz="1300" dirty="0">
                <a:solidFill>
                  <a:schemeClr val="bg1"/>
                </a:solidFill>
                <a:latin typeface="思源黑体 CN Bold" panose="020B0800000000000000" pitchFamily="34" charset="-122"/>
                <a:ea typeface="思源黑体 CN Bold" panose="020B0800000000000000" pitchFamily="34" charset="-122"/>
              </a:endParaRPr>
            </a:p>
          </p:txBody>
        </p:sp>
      </p:grpSp>
      <p:grpSp>
        <p:nvGrpSpPr>
          <p:cNvPr id="5" name="组合 4"/>
          <p:cNvGrpSpPr/>
          <p:nvPr/>
        </p:nvGrpSpPr>
        <p:grpSpPr>
          <a:xfrm>
            <a:off x="6952000" y="1779905"/>
            <a:ext cx="1871980" cy="2087880"/>
            <a:chOff x="10774" y="2471"/>
            <a:chExt cx="2948" cy="3288"/>
          </a:xfrm>
        </p:grpSpPr>
        <p:pic>
          <p:nvPicPr>
            <p:cNvPr id="14" name="图片 13"/>
            <p:cNvPicPr/>
            <p:nvPr/>
          </p:nvPicPr>
          <p:blipFill>
            <a:blip r:embed="rId3">
              <a:extLst>
                <a:ext uri="{28A0092B-C50C-407E-A947-70E740481C1C}">
                  <a14:useLocalDpi xmlns:a14="http://schemas.microsoft.com/office/drawing/2010/main" val="0"/>
                </a:ext>
              </a:extLst>
            </a:blip>
            <a:stretch>
              <a:fillRect/>
            </a:stretch>
          </p:blipFill>
          <p:spPr>
            <a:xfrm>
              <a:off x="10774" y="2471"/>
              <a:ext cx="2948" cy="3288"/>
            </a:xfrm>
            <a:prstGeom prst="rect">
              <a:avLst/>
            </a:prstGeom>
          </p:spPr>
        </p:pic>
        <p:sp>
          <p:nvSpPr>
            <p:cNvPr id="21" name="TextBox 53"/>
            <p:cNvSpPr txBox="1"/>
            <p:nvPr/>
          </p:nvSpPr>
          <p:spPr>
            <a:xfrm>
              <a:off x="10945" y="3625"/>
              <a:ext cx="2598" cy="315"/>
            </a:xfrm>
            <a:prstGeom prst="rect">
              <a:avLst/>
            </a:prstGeom>
            <a:noFill/>
          </p:spPr>
          <p:txBody>
            <a:bodyPr wrap="square" lIns="0" tIns="0" rIns="0" bIns="0" rtlCol="0">
              <a:spAutoFit/>
            </a:bodyPr>
            <a:lstStyle/>
            <a:p>
              <a:pPr algn="ctr">
                <a:lnSpc>
                  <a:spcPct val="100000"/>
                </a:lnSpc>
              </a:pPr>
              <a:r>
                <a:rPr lang="zh-CN" altLang="en-US" sz="1300" dirty="0">
                  <a:solidFill>
                    <a:schemeClr val="bg1"/>
                  </a:solidFill>
                  <a:latin typeface="思源黑体 CN Bold" panose="020B0800000000000000" pitchFamily="34" charset="-122"/>
                  <a:ea typeface="思源黑体 CN Bold" panose="020B0800000000000000" pitchFamily="34" charset="-122"/>
                </a:rPr>
                <a:t>国家级高新技术企业</a:t>
              </a:r>
              <a:endParaRPr lang="zh-CN" altLang="en-US" sz="1300" dirty="0">
                <a:solidFill>
                  <a:schemeClr val="bg1"/>
                </a:solidFill>
                <a:latin typeface="思源黑体 CN Bold" panose="020B0800000000000000" pitchFamily="34" charset="-122"/>
                <a:ea typeface="思源黑体 CN Bold" panose="020B0800000000000000" pitchFamily="34" charset="-122"/>
              </a:endParaRPr>
            </a:p>
          </p:txBody>
        </p:sp>
      </p:grpSp>
      <p:grpSp>
        <p:nvGrpSpPr>
          <p:cNvPr id="4" name="组合 3"/>
          <p:cNvGrpSpPr/>
          <p:nvPr/>
        </p:nvGrpSpPr>
        <p:grpSpPr>
          <a:xfrm>
            <a:off x="9437390" y="1779905"/>
            <a:ext cx="1871980" cy="2087880"/>
            <a:chOff x="14145" y="2803"/>
            <a:chExt cx="2948" cy="3288"/>
          </a:xfrm>
        </p:grpSpPr>
        <p:pic>
          <p:nvPicPr>
            <p:cNvPr id="8" name="图片 7"/>
            <p:cNvPicPr/>
            <p:nvPr/>
          </p:nvPicPr>
          <p:blipFill>
            <a:blip r:embed="rId4">
              <a:extLst>
                <a:ext uri="{28A0092B-C50C-407E-A947-70E740481C1C}">
                  <a14:useLocalDpi xmlns:a14="http://schemas.microsoft.com/office/drawing/2010/main" val="0"/>
                </a:ext>
              </a:extLst>
            </a:blip>
            <a:stretch>
              <a:fillRect/>
            </a:stretch>
          </p:blipFill>
          <p:spPr>
            <a:xfrm>
              <a:off x="14145" y="2803"/>
              <a:ext cx="2948" cy="3288"/>
            </a:xfrm>
            <a:prstGeom prst="rect">
              <a:avLst/>
            </a:prstGeom>
          </p:spPr>
        </p:pic>
        <p:sp>
          <p:nvSpPr>
            <p:cNvPr id="22" name="TextBox 53"/>
            <p:cNvSpPr txBox="1"/>
            <p:nvPr/>
          </p:nvSpPr>
          <p:spPr>
            <a:xfrm>
              <a:off x="14702" y="4074"/>
              <a:ext cx="1835" cy="315"/>
            </a:xfrm>
            <a:prstGeom prst="rect">
              <a:avLst/>
            </a:prstGeom>
            <a:noFill/>
          </p:spPr>
          <p:txBody>
            <a:bodyPr wrap="square" lIns="0" tIns="0" rIns="0" bIns="0" rtlCol="0">
              <a:spAutoFit/>
            </a:bodyPr>
            <a:lstStyle/>
            <a:p>
              <a:pPr algn="ctr">
                <a:lnSpc>
                  <a:spcPct val="100000"/>
                </a:lnSpc>
              </a:pPr>
              <a:r>
                <a:rPr lang="zh-CN" altLang="en-US" sz="1300" dirty="0">
                  <a:solidFill>
                    <a:schemeClr val="bg1"/>
                  </a:solidFill>
                  <a:latin typeface="思源黑体 CN Bold" panose="020B0800000000000000" pitchFamily="34" charset="-122"/>
                  <a:ea typeface="思源黑体 CN Bold" panose="020B0800000000000000" pitchFamily="34" charset="-122"/>
                </a:rPr>
                <a:t>最具影响力品牌</a:t>
              </a:r>
              <a:endParaRPr lang="zh-CN" altLang="en-US" sz="1300" dirty="0">
                <a:solidFill>
                  <a:schemeClr val="bg1"/>
                </a:solidFill>
                <a:latin typeface="思源黑体 CN Bold" panose="020B0800000000000000" pitchFamily="34" charset="-122"/>
                <a:ea typeface="思源黑体 CN Bold" panose="020B0800000000000000" pitchFamily="34" charset="-122"/>
              </a:endParaRPr>
            </a:p>
          </p:txBody>
        </p:sp>
      </p:grpSp>
      <p:grpSp>
        <p:nvGrpSpPr>
          <p:cNvPr id="28" name="组合 27"/>
          <p:cNvGrpSpPr/>
          <p:nvPr/>
        </p:nvGrpSpPr>
        <p:grpSpPr>
          <a:xfrm>
            <a:off x="5671820" y="3319780"/>
            <a:ext cx="1871980" cy="2087880"/>
            <a:chOff x="9016" y="4808"/>
            <a:chExt cx="2948" cy="3288"/>
          </a:xfrm>
        </p:grpSpPr>
        <p:pic>
          <p:nvPicPr>
            <p:cNvPr id="9" name="图片 8"/>
            <p:cNvPicPr/>
            <p:nvPr/>
          </p:nvPicPr>
          <p:blipFill>
            <a:blip r:embed="rId5">
              <a:extLst>
                <a:ext uri="{28A0092B-C50C-407E-A947-70E740481C1C}">
                  <a14:useLocalDpi xmlns:a14="http://schemas.microsoft.com/office/drawing/2010/main" val="0"/>
                </a:ext>
              </a:extLst>
            </a:blip>
            <a:stretch>
              <a:fillRect/>
            </a:stretch>
          </p:blipFill>
          <p:spPr>
            <a:xfrm>
              <a:off x="9016" y="4808"/>
              <a:ext cx="2948" cy="3288"/>
            </a:xfrm>
            <a:prstGeom prst="rect">
              <a:avLst/>
            </a:prstGeom>
          </p:spPr>
        </p:pic>
        <p:sp>
          <p:nvSpPr>
            <p:cNvPr id="23" name="TextBox 53"/>
            <p:cNvSpPr txBox="1"/>
            <p:nvPr/>
          </p:nvSpPr>
          <p:spPr>
            <a:xfrm>
              <a:off x="9551" y="5963"/>
              <a:ext cx="1835" cy="315"/>
            </a:xfrm>
            <a:prstGeom prst="rect">
              <a:avLst/>
            </a:prstGeom>
            <a:noFill/>
          </p:spPr>
          <p:txBody>
            <a:bodyPr wrap="square" lIns="0" tIns="0" rIns="0" bIns="0" rtlCol="0">
              <a:spAutoFit/>
            </a:bodyPr>
            <a:lstStyle/>
            <a:p>
              <a:pPr algn="ctr">
                <a:lnSpc>
                  <a:spcPct val="100000"/>
                </a:lnSpc>
              </a:pPr>
              <a:r>
                <a:rPr lang="zh-CN" altLang="en-US" sz="1300" dirty="0">
                  <a:solidFill>
                    <a:schemeClr val="bg1"/>
                  </a:solidFill>
                  <a:latin typeface="思源黑体 CN Bold" panose="020B0800000000000000" pitchFamily="34" charset="-122"/>
                  <a:ea typeface="思源黑体 CN Bold" panose="020B0800000000000000" pitchFamily="34" charset="-122"/>
                </a:rPr>
                <a:t>企业成就认证</a:t>
              </a:r>
              <a:endParaRPr lang="zh-CN" altLang="en-US" sz="1300" dirty="0">
                <a:solidFill>
                  <a:schemeClr val="bg1"/>
                </a:solidFill>
                <a:latin typeface="思源黑体 CN Bold" panose="020B0800000000000000" pitchFamily="34" charset="-122"/>
                <a:ea typeface="思源黑体 CN Bold" panose="020B0800000000000000" pitchFamily="34" charset="-122"/>
              </a:endParaRPr>
            </a:p>
          </p:txBody>
        </p:sp>
      </p:grpSp>
      <p:grpSp>
        <p:nvGrpSpPr>
          <p:cNvPr id="32" name="组合 31"/>
          <p:cNvGrpSpPr/>
          <p:nvPr/>
        </p:nvGrpSpPr>
        <p:grpSpPr>
          <a:xfrm>
            <a:off x="8072755" y="3319780"/>
            <a:ext cx="1871980" cy="2087880"/>
            <a:chOff x="12881" y="5228"/>
            <a:chExt cx="2948" cy="3288"/>
          </a:xfrm>
        </p:grpSpPr>
        <p:pic>
          <p:nvPicPr>
            <p:cNvPr id="10" name="图片 9"/>
            <p:cNvPicPr/>
            <p:nvPr/>
          </p:nvPicPr>
          <p:blipFill>
            <a:blip r:embed="rId6">
              <a:extLst>
                <a:ext uri="{28A0092B-C50C-407E-A947-70E740481C1C}">
                  <a14:useLocalDpi xmlns:a14="http://schemas.microsoft.com/office/drawing/2010/main" val="0"/>
                </a:ext>
              </a:extLst>
            </a:blip>
            <a:stretch>
              <a:fillRect/>
            </a:stretch>
          </p:blipFill>
          <p:spPr>
            <a:xfrm>
              <a:off x="12881" y="5228"/>
              <a:ext cx="2948" cy="3288"/>
            </a:xfrm>
            <a:prstGeom prst="rect">
              <a:avLst/>
            </a:prstGeom>
          </p:spPr>
        </p:pic>
        <p:sp>
          <p:nvSpPr>
            <p:cNvPr id="24" name="TextBox 53"/>
            <p:cNvSpPr txBox="1"/>
            <p:nvPr/>
          </p:nvSpPr>
          <p:spPr>
            <a:xfrm>
              <a:off x="13437" y="6381"/>
              <a:ext cx="1835" cy="315"/>
            </a:xfrm>
            <a:prstGeom prst="rect">
              <a:avLst/>
            </a:prstGeom>
            <a:noFill/>
          </p:spPr>
          <p:txBody>
            <a:bodyPr wrap="square" lIns="0" tIns="0" rIns="0" bIns="0" rtlCol="0">
              <a:spAutoFit/>
            </a:bodyPr>
            <a:lstStyle/>
            <a:p>
              <a:pPr algn="ctr">
                <a:lnSpc>
                  <a:spcPct val="100000"/>
                </a:lnSpc>
              </a:pPr>
              <a:r>
                <a:rPr lang="zh-CN" altLang="en-US" sz="1300" dirty="0">
                  <a:solidFill>
                    <a:schemeClr val="bg1"/>
                  </a:solidFill>
                  <a:latin typeface="思源黑体 CN Bold" panose="020B0800000000000000" pitchFamily="34" charset="-122"/>
                  <a:ea typeface="思源黑体 CN Bold" panose="020B0800000000000000" pitchFamily="34" charset="-122"/>
                </a:rPr>
                <a:t>深圳市重点企业</a:t>
              </a:r>
              <a:endParaRPr lang="zh-CN" altLang="en-US" sz="1300" dirty="0">
                <a:solidFill>
                  <a:schemeClr val="bg1"/>
                </a:solidFill>
                <a:latin typeface="思源黑体 CN Bold" panose="020B0800000000000000" pitchFamily="34" charset="-122"/>
                <a:ea typeface="思源黑体 CN Bold" panose="020B0800000000000000" pitchFamily="34" charset="-122"/>
              </a:endParaRPr>
            </a:p>
          </p:txBody>
        </p:sp>
      </p:grpSp>
      <p:grpSp>
        <p:nvGrpSpPr>
          <p:cNvPr id="31" name="组合 30"/>
          <p:cNvGrpSpPr/>
          <p:nvPr/>
        </p:nvGrpSpPr>
        <p:grpSpPr>
          <a:xfrm>
            <a:off x="4467225" y="4917440"/>
            <a:ext cx="1871980" cy="2087880"/>
            <a:chOff x="7203" y="7002"/>
            <a:chExt cx="2948" cy="3288"/>
          </a:xfrm>
        </p:grpSpPr>
        <p:pic>
          <p:nvPicPr>
            <p:cNvPr id="11" name="图片 10"/>
            <p:cNvPicPr/>
            <p:nvPr/>
          </p:nvPicPr>
          <p:blipFill>
            <a:blip r:embed="rId7">
              <a:extLst>
                <a:ext uri="{28A0092B-C50C-407E-A947-70E740481C1C}">
                  <a14:useLocalDpi xmlns:a14="http://schemas.microsoft.com/office/drawing/2010/main" val="0"/>
                </a:ext>
              </a:extLst>
            </a:blip>
            <a:stretch>
              <a:fillRect/>
            </a:stretch>
          </p:blipFill>
          <p:spPr>
            <a:xfrm>
              <a:off x="7203" y="7002"/>
              <a:ext cx="2948" cy="3288"/>
            </a:xfrm>
            <a:prstGeom prst="rect">
              <a:avLst/>
            </a:prstGeom>
          </p:spPr>
        </p:pic>
        <p:sp>
          <p:nvSpPr>
            <p:cNvPr id="25" name="TextBox 53"/>
            <p:cNvSpPr txBox="1"/>
            <p:nvPr/>
          </p:nvSpPr>
          <p:spPr>
            <a:xfrm>
              <a:off x="7716" y="8195"/>
              <a:ext cx="1835" cy="315"/>
            </a:xfrm>
            <a:prstGeom prst="rect">
              <a:avLst/>
            </a:prstGeom>
            <a:noFill/>
          </p:spPr>
          <p:txBody>
            <a:bodyPr wrap="square" lIns="0" tIns="0" rIns="0" bIns="0" rtlCol="0">
              <a:spAutoFit/>
            </a:bodyPr>
            <a:lstStyle/>
            <a:p>
              <a:pPr algn="ctr">
                <a:lnSpc>
                  <a:spcPct val="100000"/>
                </a:lnSpc>
              </a:pPr>
              <a:r>
                <a:rPr lang="zh-CN" altLang="en-US" sz="1300" dirty="0">
                  <a:solidFill>
                    <a:schemeClr val="bg1"/>
                  </a:solidFill>
                  <a:latin typeface="思源黑体 CN Bold" panose="020B0800000000000000" pitchFamily="34" charset="-122"/>
                  <a:ea typeface="思源黑体 CN Bold" panose="020B0800000000000000" pitchFamily="34" charset="-122"/>
                </a:rPr>
                <a:t>行业级荣誉</a:t>
              </a:r>
              <a:endParaRPr lang="zh-CN" altLang="en-US" sz="1300" dirty="0">
                <a:solidFill>
                  <a:schemeClr val="bg1"/>
                </a:solidFill>
                <a:latin typeface="思源黑体 CN Bold" panose="020B0800000000000000" pitchFamily="34" charset="-122"/>
                <a:ea typeface="思源黑体 CN Bold" panose="020B0800000000000000" pitchFamily="34" charset="-122"/>
              </a:endParaRPr>
            </a:p>
          </p:txBody>
        </p:sp>
      </p:grpSp>
      <p:grpSp>
        <p:nvGrpSpPr>
          <p:cNvPr id="29" name="组合 28"/>
          <p:cNvGrpSpPr/>
          <p:nvPr/>
        </p:nvGrpSpPr>
        <p:grpSpPr>
          <a:xfrm>
            <a:off x="6951980" y="4917440"/>
            <a:ext cx="1872000" cy="2088000"/>
            <a:chOff x="11116" y="7002"/>
            <a:chExt cx="2948" cy="3288"/>
          </a:xfrm>
        </p:grpSpPr>
        <p:pic>
          <p:nvPicPr>
            <p:cNvPr id="12" name="图片 11"/>
            <p:cNvPicPr/>
            <p:nvPr/>
          </p:nvPicPr>
          <p:blipFill>
            <a:blip r:embed="rId8">
              <a:extLst>
                <a:ext uri="{28A0092B-C50C-407E-A947-70E740481C1C}">
                  <a14:useLocalDpi xmlns:a14="http://schemas.microsoft.com/office/drawing/2010/main" val="0"/>
                </a:ext>
              </a:extLst>
            </a:blip>
            <a:stretch>
              <a:fillRect/>
            </a:stretch>
          </p:blipFill>
          <p:spPr>
            <a:xfrm>
              <a:off x="11116" y="7002"/>
              <a:ext cx="2948" cy="3288"/>
            </a:xfrm>
            <a:prstGeom prst="rect">
              <a:avLst/>
            </a:prstGeom>
          </p:spPr>
        </p:pic>
        <p:sp>
          <p:nvSpPr>
            <p:cNvPr id="26" name="TextBox 53"/>
            <p:cNvSpPr txBox="1"/>
            <p:nvPr/>
          </p:nvSpPr>
          <p:spPr>
            <a:xfrm>
              <a:off x="11396" y="8155"/>
              <a:ext cx="2287" cy="315"/>
            </a:xfrm>
            <a:prstGeom prst="rect">
              <a:avLst/>
            </a:prstGeom>
            <a:noFill/>
          </p:spPr>
          <p:txBody>
            <a:bodyPr wrap="square" lIns="0" tIns="0" rIns="0" bIns="0" rtlCol="0">
              <a:spAutoFit/>
            </a:bodyPr>
            <a:lstStyle/>
            <a:p>
              <a:pPr algn="ctr">
                <a:lnSpc>
                  <a:spcPct val="100000"/>
                </a:lnSpc>
              </a:pPr>
              <a:r>
                <a:rPr lang="zh-CN" altLang="en-US" sz="1300" dirty="0">
                  <a:solidFill>
                    <a:schemeClr val="bg1"/>
                  </a:solidFill>
                  <a:latin typeface="思源黑体 CN Bold" panose="020B0800000000000000" pitchFamily="34" charset="-122"/>
                  <a:ea typeface="思源黑体 CN Bold" panose="020B0800000000000000" pitchFamily="34" charset="-122"/>
                </a:rPr>
                <a:t>优秀软件企业认证</a:t>
              </a:r>
              <a:endParaRPr lang="zh-CN" altLang="en-US" sz="1300" dirty="0">
                <a:solidFill>
                  <a:schemeClr val="bg1"/>
                </a:solidFill>
                <a:latin typeface="思源黑体 CN Bold" panose="020B0800000000000000" pitchFamily="34" charset="-122"/>
                <a:ea typeface="思源黑体 CN Bold" panose="020B0800000000000000" pitchFamily="34" charset="-122"/>
              </a:endParaRPr>
            </a:p>
          </p:txBody>
        </p:sp>
      </p:grpSp>
      <p:grpSp>
        <p:nvGrpSpPr>
          <p:cNvPr id="30" name="组合 29"/>
          <p:cNvGrpSpPr/>
          <p:nvPr/>
        </p:nvGrpSpPr>
        <p:grpSpPr>
          <a:xfrm>
            <a:off x="9437370" y="4917440"/>
            <a:ext cx="1872000" cy="2088000"/>
            <a:chOff x="15030" y="7002"/>
            <a:chExt cx="2948" cy="3288"/>
          </a:xfrm>
        </p:grpSpPr>
        <p:pic>
          <p:nvPicPr>
            <p:cNvPr id="13" name="图片 12"/>
            <p:cNvPicPr/>
            <p:nvPr/>
          </p:nvPicPr>
          <p:blipFill>
            <a:blip r:embed="rId9">
              <a:extLst>
                <a:ext uri="{28A0092B-C50C-407E-A947-70E740481C1C}">
                  <a14:useLocalDpi xmlns:a14="http://schemas.microsoft.com/office/drawing/2010/main" val="0"/>
                </a:ext>
              </a:extLst>
            </a:blip>
            <a:stretch>
              <a:fillRect/>
            </a:stretch>
          </p:blipFill>
          <p:spPr>
            <a:xfrm>
              <a:off x="15030" y="7002"/>
              <a:ext cx="2948" cy="3288"/>
            </a:xfrm>
            <a:prstGeom prst="rect">
              <a:avLst/>
            </a:prstGeom>
          </p:spPr>
        </p:pic>
        <p:sp>
          <p:nvSpPr>
            <p:cNvPr id="27" name="TextBox 53"/>
            <p:cNvSpPr txBox="1"/>
            <p:nvPr/>
          </p:nvSpPr>
          <p:spPr>
            <a:xfrm>
              <a:off x="15275" y="8235"/>
              <a:ext cx="2358" cy="315"/>
            </a:xfrm>
            <a:prstGeom prst="rect">
              <a:avLst/>
            </a:prstGeom>
            <a:noFill/>
          </p:spPr>
          <p:txBody>
            <a:bodyPr wrap="square" lIns="0" tIns="0" rIns="0" bIns="0" rtlCol="0">
              <a:spAutoFit/>
            </a:bodyPr>
            <a:lstStyle/>
            <a:p>
              <a:pPr algn="ctr">
                <a:lnSpc>
                  <a:spcPct val="100000"/>
                </a:lnSpc>
              </a:pPr>
              <a:r>
                <a:rPr lang="zh-CN" altLang="en-US" sz="13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奥凯</a:t>
              </a:r>
              <a:r>
                <a:rPr lang="en-US" altLang="zh-CN" sz="13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AAA</a:t>
              </a:r>
              <a:r>
                <a:rPr lang="zh-CN" altLang="en-US" sz="13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信用认证</a:t>
              </a:r>
              <a:endParaRPr lang="zh-CN" altLang="en-US" sz="13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p:cNvPicPr>
            <a:picLocks noChangeAspect="1"/>
          </p:cNvPicPr>
          <p:nvPr>
            <p:custDataLst>
              <p:tags r:id="rId1"/>
            </p:custDataLst>
          </p:nvPr>
        </p:nvPicPr>
        <p:blipFill>
          <a:blip r:embed="rId2" cstate="print">
            <a:extLst>
              <a:ext uri="{28A0092B-C50C-407E-A947-70E740481C1C}">
                <a14:useLocalDpi xmlns:a14="http://schemas.microsoft.com/office/drawing/2010/main" val="0"/>
              </a:ext>
            </a:extLst>
          </a:blip>
          <a:stretch>
            <a:fillRect/>
          </a:stretch>
        </p:blipFill>
        <p:spPr>
          <a:xfrm>
            <a:off x="2870200" y="772888"/>
            <a:ext cx="6451600" cy="686506"/>
          </a:xfrm>
          <a:prstGeom prst="roundRect">
            <a:avLst>
              <a:gd name="adj" fmla="val 50000"/>
            </a:avLst>
          </a:prstGeom>
          <a:gradFill>
            <a:gsLst>
              <a:gs pos="0">
                <a:srgbClr val="085CFF"/>
              </a:gs>
              <a:gs pos="100000">
                <a:srgbClr val="1349F5"/>
              </a:gs>
            </a:gsLst>
            <a:lin ang="13200000" scaled="0"/>
          </a:gradFill>
        </p:spPr>
      </p:pic>
      <p:sp>
        <p:nvSpPr>
          <p:cNvPr id="4" name="圆角矩形 3"/>
          <p:cNvSpPr/>
          <p:nvPr/>
        </p:nvSpPr>
        <p:spPr>
          <a:xfrm>
            <a:off x="901700" y="1801588"/>
            <a:ext cx="3175000" cy="4013200"/>
          </a:xfrm>
          <a:prstGeom prst="roundRect">
            <a:avLst>
              <a:gd name="adj" fmla="val 5617"/>
            </a:avLst>
          </a:prstGeom>
          <a:gradFill>
            <a:gsLst>
              <a:gs pos="0">
                <a:srgbClr val="FDFDFF"/>
              </a:gs>
              <a:gs pos="100000">
                <a:srgbClr val="E9F0FF"/>
              </a:gs>
            </a:gsLst>
            <a:lin ang="5400000" scaled="1"/>
          </a:gradFill>
          <a:ln>
            <a:solidFill>
              <a:srgbClr val="267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p:nvSpPr>
        <p:spPr>
          <a:xfrm>
            <a:off x="4394200" y="1801588"/>
            <a:ext cx="3175000" cy="4013200"/>
          </a:xfrm>
          <a:prstGeom prst="roundRect">
            <a:avLst>
              <a:gd name="adj" fmla="val 5617"/>
            </a:avLst>
          </a:prstGeom>
          <a:gradFill>
            <a:gsLst>
              <a:gs pos="0">
                <a:srgbClr val="FDFDFF"/>
              </a:gs>
              <a:gs pos="100000">
                <a:srgbClr val="E9F0FF"/>
              </a:gs>
            </a:gsLst>
            <a:lin ang="5400000" scaled="1"/>
          </a:gradFill>
          <a:ln>
            <a:solidFill>
              <a:srgbClr val="267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1"/>
          <p:cNvSpPr/>
          <p:nvPr/>
        </p:nvSpPr>
        <p:spPr>
          <a:xfrm>
            <a:off x="7878740" y="1801588"/>
            <a:ext cx="3175000" cy="4013200"/>
          </a:xfrm>
          <a:prstGeom prst="roundRect">
            <a:avLst>
              <a:gd name="adj" fmla="val 5617"/>
            </a:avLst>
          </a:prstGeom>
          <a:gradFill>
            <a:gsLst>
              <a:gs pos="0">
                <a:srgbClr val="FDFDFF"/>
              </a:gs>
              <a:gs pos="100000">
                <a:srgbClr val="E9F0FF"/>
              </a:gs>
            </a:gsLst>
            <a:lin ang="5400000" scaled="1"/>
          </a:gradFill>
          <a:ln>
            <a:solidFill>
              <a:srgbClr val="267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134293" y="884200"/>
            <a:ext cx="5923416" cy="430887"/>
          </a:xfrm>
          <a:prstGeom prst="rect">
            <a:avLst/>
          </a:prstGeom>
          <a:noFill/>
        </p:spPr>
        <p:txBody>
          <a:bodyPr wrap="none" rtlCol="0">
            <a:spAutoFit/>
          </a:bodyPr>
          <a:lstStyle/>
          <a:p>
            <a:pPr algn="ctr"/>
            <a:r>
              <a:rPr lang="en-US" altLang="zh-CN" sz="2200" b="1" dirty="0">
                <a:solidFill>
                  <a:schemeClr val="bg1"/>
                </a:solidFill>
                <a:latin typeface="+mn-ea"/>
              </a:rPr>
              <a:t>2020</a:t>
            </a:r>
            <a:r>
              <a:rPr lang="zh-CN" altLang="en-US" sz="2200" b="1" dirty="0">
                <a:solidFill>
                  <a:schemeClr val="bg1"/>
                </a:solidFill>
                <a:latin typeface="+mn-ea"/>
              </a:rPr>
              <a:t>年市值</a:t>
            </a:r>
            <a:r>
              <a:rPr lang="en-US" altLang="zh-CN" sz="2200" b="1" dirty="0">
                <a:solidFill>
                  <a:schemeClr val="bg1"/>
                </a:solidFill>
                <a:latin typeface="+mn-ea"/>
              </a:rPr>
              <a:t>45</a:t>
            </a:r>
            <a:r>
              <a:rPr lang="zh-CN" altLang="en-US" sz="2200" b="1" dirty="0">
                <a:solidFill>
                  <a:schemeClr val="bg1"/>
                </a:solidFill>
                <a:latin typeface="+mn-ea"/>
              </a:rPr>
              <a:t>亿，思迅行业领先地位遥遥领先</a:t>
            </a:r>
            <a:endParaRPr lang="zh-CN" altLang="en-US" sz="2200" b="1" dirty="0">
              <a:solidFill>
                <a:schemeClr val="bg1"/>
              </a:solidFill>
              <a:latin typeface="+mn-ea"/>
            </a:endParaRPr>
          </a:p>
        </p:txBody>
      </p:sp>
      <p:grpSp>
        <p:nvGrpSpPr>
          <p:cNvPr id="10" name="组合 9"/>
          <p:cNvGrpSpPr/>
          <p:nvPr/>
        </p:nvGrpSpPr>
        <p:grpSpPr>
          <a:xfrm>
            <a:off x="1123957" y="2118338"/>
            <a:ext cx="2711443" cy="2768679"/>
            <a:chOff x="1245728" y="2391332"/>
            <a:chExt cx="2711443" cy="2768679"/>
          </a:xfrm>
        </p:grpSpPr>
        <p:sp>
          <p:nvSpPr>
            <p:cNvPr id="7" name="文本框 6"/>
            <p:cNvSpPr txBox="1"/>
            <p:nvPr/>
          </p:nvSpPr>
          <p:spPr>
            <a:xfrm>
              <a:off x="1256934" y="2391332"/>
              <a:ext cx="1787669" cy="861774"/>
            </a:xfrm>
            <a:prstGeom prst="rect">
              <a:avLst/>
            </a:prstGeom>
            <a:noFill/>
          </p:spPr>
          <p:txBody>
            <a:bodyPr wrap="none" rtlCol="0">
              <a:spAutoFit/>
            </a:bodyPr>
            <a:lstStyle/>
            <a:p>
              <a:r>
                <a:rPr lang="en-US" altLang="zh-CN" sz="2500" b="1" dirty="0">
                  <a:solidFill>
                    <a:srgbClr val="2677F9"/>
                  </a:solidFill>
                  <a:latin typeface="思源黑体 CN Bold" panose="020B0800000000000000" pitchFamily="34" charset="-122"/>
                  <a:ea typeface="思源黑体 CN Bold" panose="020B0800000000000000" pitchFamily="34" charset="-122"/>
                </a:rPr>
                <a:t>2016</a:t>
              </a:r>
              <a:endParaRPr lang="en-US" altLang="zh-CN" sz="2500" b="1" dirty="0">
                <a:solidFill>
                  <a:srgbClr val="2677F9"/>
                </a:solidFill>
                <a:latin typeface="思源黑体 CN Bold" panose="020B0800000000000000" pitchFamily="34" charset="-122"/>
                <a:ea typeface="思源黑体 CN Bold" panose="020B0800000000000000" pitchFamily="34" charset="-122"/>
              </a:endParaRPr>
            </a:p>
            <a:p>
              <a:r>
                <a:rPr lang="zh-CN" altLang="en-US" sz="2500" b="1" dirty="0">
                  <a:solidFill>
                    <a:srgbClr val="2677F9"/>
                  </a:solidFill>
                  <a:latin typeface="思源黑体 CN Bold" panose="020B0800000000000000" pitchFamily="34" charset="-122"/>
                  <a:ea typeface="思源黑体 CN Bold" panose="020B0800000000000000" pitchFamily="34" charset="-122"/>
                </a:rPr>
                <a:t>挂牌新三板</a:t>
              </a:r>
              <a:endParaRPr lang="zh-CN" altLang="en-US" sz="2500" b="1" dirty="0">
                <a:solidFill>
                  <a:srgbClr val="2677F9"/>
                </a:solidFill>
                <a:latin typeface="思源黑体 CN Bold" panose="020B0800000000000000" pitchFamily="34" charset="-122"/>
                <a:ea typeface="思源黑体 CN Bold" panose="020B0800000000000000" pitchFamily="34" charset="-122"/>
              </a:endParaRPr>
            </a:p>
          </p:txBody>
        </p:sp>
        <p:sp>
          <p:nvSpPr>
            <p:cNvPr id="8" name="文本框 7"/>
            <p:cNvSpPr txBox="1"/>
            <p:nvPr/>
          </p:nvSpPr>
          <p:spPr>
            <a:xfrm>
              <a:off x="1245728" y="3740520"/>
              <a:ext cx="2711443" cy="1419491"/>
            </a:xfrm>
            <a:prstGeom prst="rect">
              <a:avLst/>
            </a:prstGeom>
            <a:noFill/>
          </p:spPr>
          <p:txBody>
            <a:bodyPr wrap="square" rtlCol="0">
              <a:spAutoFit/>
            </a:bodyPr>
            <a:lstStyle/>
            <a:p>
              <a:pPr>
                <a:lnSpc>
                  <a:spcPts val="2100"/>
                </a:lnSpc>
              </a:pPr>
              <a:r>
                <a:rPr lang="zh-CN" altLang="en-US" sz="1400" dirty="0">
                  <a:solidFill>
                    <a:schemeClr val="tx1">
                      <a:lumMod val="85000"/>
                      <a:lumOff val="15000"/>
                    </a:schemeClr>
                  </a:solidFill>
                  <a:latin typeface="+mn-ea"/>
                </a:rPr>
                <a:t>思迅首次登陆资本市场，有助于建立现代企业制度，完善企业的资本结构，树立企业形象，增强企业的发展后劲，思迅发展进入新阶段。</a:t>
              </a:r>
              <a:endParaRPr lang="zh-CN" altLang="en-US" sz="1400" dirty="0">
                <a:solidFill>
                  <a:schemeClr val="tx1">
                    <a:lumMod val="85000"/>
                    <a:lumOff val="15000"/>
                  </a:schemeClr>
                </a:solidFill>
                <a:latin typeface="+mn-ea"/>
              </a:endParaRPr>
            </a:p>
          </p:txBody>
        </p:sp>
        <p:sp>
          <p:nvSpPr>
            <p:cNvPr id="9" name="TextBox 53"/>
            <p:cNvSpPr txBox="1"/>
            <p:nvPr/>
          </p:nvSpPr>
          <p:spPr>
            <a:xfrm>
              <a:off x="1265518" y="3242733"/>
              <a:ext cx="2366682" cy="340671"/>
            </a:xfrm>
            <a:prstGeom prst="rect">
              <a:avLst/>
            </a:prstGeom>
            <a:noFill/>
          </p:spPr>
          <p:txBody>
            <a:bodyPr wrap="square" rtlCol="0">
              <a:spAutoFit/>
            </a:bodyPr>
            <a:lstStyle/>
            <a:p>
              <a:pPr>
                <a:lnSpc>
                  <a:spcPct val="150000"/>
                </a:lnSpc>
              </a:pPr>
              <a:r>
                <a:rPr lang="zh-CN" altLang="en-US" sz="1200" b="1" dirty="0">
                  <a:solidFill>
                    <a:schemeClr val="tx1">
                      <a:lumMod val="85000"/>
                      <a:lumOff val="15000"/>
                    </a:schemeClr>
                  </a:solidFill>
                  <a:latin typeface="思源黑体 CN Normal" panose="020B0400000000000000" pitchFamily="34" charset="-122"/>
                  <a:ea typeface="思源黑体 CN Normal" panose="020B0400000000000000" pitchFamily="34" charset="-122"/>
                </a:rPr>
                <a:t>股票代码</a:t>
              </a:r>
              <a:r>
                <a:rPr lang="en-US" altLang="zh-CN" sz="1200" b="1" dirty="0">
                  <a:solidFill>
                    <a:schemeClr val="tx1">
                      <a:lumMod val="85000"/>
                      <a:lumOff val="15000"/>
                    </a:schemeClr>
                  </a:solidFill>
                  <a:latin typeface="思源黑体 CN Normal" panose="020B0400000000000000" pitchFamily="34" charset="-122"/>
                  <a:ea typeface="思源黑体 CN Normal" panose="020B0400000000000000" pitchFamily="34" charset="-122"/>
                </a:rPr>
                <a:t>:838758</a:t>
              </a:r>
              <a:endParaRPr lang="zh-CN" altLang="en-US" sz="1200" b="1" dirty="0" smtClean="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grpSp>
      <p:grpSp>
        <p:nvGrpSpPr>
          <p:cNvPr id="11" name="组合 10"/>
          <p:cNvGrpSpPr/>
          <p:nvPr/>
        </p:nvGrpSpPr>
        <p:grpSpPr>
          <a:xfrm>
            <a:off x="4594046" y="2118338"/>
            <a:ext cx="2749471" cy="2143028"/>
            <a:chOff x="367934" y="2976279"/>
            <a:chExt cx="2749471" cy="2143028"/>
          </a:xfrm>
        </p:grpSpPr>
        <p:sp>
          <p:nvSpPr>
            <p:cNvPr id="12" name="文本框 11"/>
            <p:cNvSpPr txBox="1"/>
            <p:nvPr/>
          </p:nvSpPr>
          <p:spPr>
            <a:xfrm>
              <a:off x="367934" y="2976279"/>
              <a:ext cx="2749471" cy="861774"/>
            </a:xfrm>
            <a:prstGeom prst="rect">
              <a:avLst/>
            </a:prstGeom>
            <a:noFill/>
          </p:spPr>
          <p:txBody>
            <a:bodyPr wrap="none" rtlCol="0">
              <a:spAutoFit/>
            </a:bodyPr>
            <a:lstStyle/>
            <a:p>
              <a:r>
                <a:rPr lang="en-US" altLang="zh-CN" sz="2500" b="1" dirty="0">
                  <a:solidFill>
                    <a:srgbClr val="2677F9"/>
                  </a:solidFill>
                  <a:latin typeface="思源黑体 CN Bold" panose="020B0800000000000000" pitchFamily="34" charset="-122"/>
                  <a:ea typeface="思源黑体 CN Bold" panose="020B0800000000000000" pitchFamily="34" charset="-122"/>
                </a:rPr>
                <a:t>2017</a:t>
              </a:r>
              <a:endParaRPr lang="en-US" altLang="zh-CN" sz="2500" b="1" dirty="0">
                <a:solidFill>
                  <a:srgbClr val="2677F9"/>
                </a:solidFill>
                <a:latin typeface="思源黑体 CN Bold" panose="020B0800000000000000" pitchFamily="34" charset="-122"/>
                <a:ea typeface="思源黑体 CN Bold" panose="020B0800000000000000" pitchFamily="34" charset="-122"/>
              </a:endParaRPr>
            </a:p>
            <a:p>
              <a:r>
                <a:rPr lang="zh-CN" altLang="en-US" sz="2500" b="1" dirty="0">
                  <a:solidFill>
                    <a:srgbClr val="2677F9"/>
                  </a:solidFill>
                  <a:latin typeface="思源黑体 CN Bold" panose="020B0800000000000000" pitchFamily="34" charset="-122"/>
                  <a:ea typeface="思源黑体 CN Bold" panose="020B0800000000000000" pitchFamily="34" charset="-122"/>
                </a:rPr>
                <a:t>入选新三板创新层</a:t>
              </a:r>
              <a:endParaRPr lang="zh-CN" altLang="en-US" sz="2500" b="1" dirty="0">
                <a:solidFill>
                  <a:srgbClr val="2677F9"/>
                </a:solidFill>
                <a:latin typeface="思源黑体 CN Bold" panose="020B0800000000000000" pitchFamily="34" charset="-122"/>
                <a:ea typeface="思源黑体 CN Bold" panose="020B0800000000000000" pitchFamily="34" charset="-122"/>
              </a:endParaRPr>
            </a:p>
          </p:txBody>
        </p:sp>
        <p:sp>
          <p:nvSpPr>
            <p:cNvPr id="13" name="文本框 12"/>
            <p:cNvSpPr txBox="1"/>
            <p:nvPr/>
          </p:nvSpPr>
          <p:spPr>
            <a:xfrm>
              <a:off x="394828" y="3969120"/>
              <a:ext cx="2656160" cy="1150187"/>
            </a:xfrm>
            <a:prstGeom prst="rect">
              <a:avLst/>
            </a:prstGeom>
            <a:noFill/>
          </p:spPr>
          <p:txBody>
            <a:bodyPr wrap="square" rtlCol="0">
              <a:spAutoFit/>
            </a:bodyPr>
            <a:lstStyle/>
            <a:p>
              <a:pPr>
                <a:lnSpc>
                  <a:spcPts val="2100"/>
                </a:lnSpc>
              </a:pPr>
              <a:r>
                <a:rPr lang="zh-CN" altLang="en-US" sz="1400" dirty="0">
                  <a:solidFill>
                    <a:schemeClr val="tx1">
                      <a:lumMod val="85000"/>
                      <a:lumOff val="15000"/>
                    </a:schemeClr>
                  </a:solidFill>
                  <a:latin typeface="+mn-ea"/>
                </a:rPr>
                <a:t>从</a:t>
              </a:r>
              <a:r>
                <a:rPr lang="en-US" altLang="zh-CN" sz="1400" dirty="0">
                  <a:solidFill>
                    <a:schemeClr val="tx1">
                      <a:lumMod val="85000"/>
                      <a:lumOff val="15000"/>
                    </a:schemeClr>
                  </a:solidFill>
                  <a:latin typeface="+mn-ea"/>
                </a:rPr>
                <a:t>11000</a:t>
              </a:r>
              <a:r>
                <a:rPr lang="zh-CN" altLang="en-US" sz="1400" dirty="0">
                  <a:solidFill>
                    <a:schemeClr val="tx1">
                      <a:lumMod val="85000"/>
                      <a:lumOff val="15000"/>
                    </a:schemeClr>
                  </a:solidFill>
                  <a:latin typeface="+mn-ea"/>
                </a:rPr>
                <a:t>多家新三板公司中脱颖而出，进入新三板创新层，中国</a:t>
              </a:r>
              <a:r>
                <a:rPr lang="en-US" altLang="zh-CN" sz="1400" dirty="0">
                  <a:solidFill>
                    <a:schemeClr val="tx1">
                      <a:lumMod val="85000"/>
                      <a:lumOff val="15000"/>
                    </a:schemeClr>
                  </a:solidFill>
                  <a:latin typeface="+mn-ea"/>
                </a:rPr>
                <a:t>POS</a:t>
              </a:r>
              <a:r>
                <a:rPr lang="zh-CN" altLang="en-US" sz="1400" dirty="0">
                  <a:solidFill>
                    <a:schemeClr val="tx1">
                      <a:lumMod val="85000"/>
                      <a:lumOff val="15000"/>
                    </a:schemeClr>
                  </a:solidFill>
                  <a:latin typeface="+mn-ea"/>
                </a:rPr>
                <a:t>行业中唯一进入创新层的公司。</a:t>
              </a:r>
              <a:endParaRPr lang="zh-CN" altLang="en-US" sz="1400" dirty="0">
                <a:solidFill>
                  <a:schemeClr val="tx1">
                    <a:lumMod val="85000"/>
                    <a:lumOff val="15000"/>
                  </a:schemeClr>
                </a:solidFill>
                <a:latin typeface="+mn-ea"/>
              </a:endParaRPr>
            </a:p>
          </p:txBody>
        </p:sp>
      </p:grpSp>
      <p:grpSp>
        <p:nvGrpSpPr>
          <p:cNvPr id="15" name="组合 14"/>
          <p:cNvGrpSpPr/>
          <p:nvPr/>
        </p:nvGrpSpPr>
        <p:grpSpPr>
          <a:xfrm>
            <a:off x="8091287" y="2118338"/>
            <a:ext cx="2749471" cy="2669684"/>
            <a:chOff x="-241666" y="2962832"/>
            <a:chExt cx="2749471" cy="2669684"/>
          </a:xfrm>
        </p:grpSpPr>
        <p:sp>
          <p:nvSpPr>
            <p:cNvPr id="16" name="文本框 15"/>
            <p:cNvSpPr txBox="1"/>
            <p:nvPr/>
          </p:nvSpPr>
          <p:spPr>
            <a:xfrm>
              <a:off x="-241666" y="2962832"/>
              <a:ext cx="2749471" cy="861774"/>
            </a:xfrm>
            <a:prstGeom prst="rect">
              <a:avLst/>
            </a:prstGeom>
            <a:noFill/>
          </p:spPr>
          <p:txBody>
            <a:bodyPr wrap="none" rtlCol="0">
              <a:spAutoFit/>
            </a:bodyPr>
            <a:lstStyle/>
            <a:p>
              <a:r>
                <a:rPr lang="en-US" altLang="zh-CN" sz="2500" b="1" dirty="0">
                  <a:solidFill>
                    <a:srgbClr val="2677F9"/>
                  </a:solidFill>
                  <a:latin typeface="思源黑体 CN Bold" panose="020B0800000000000000" pitchFamily="34" charset="-122"/>
                  <a:ea typeface="思源黑体 CN Bold" panose="020B0800000000000000" pitchFamily="34" charset="-122"/>
                </a:rPr>
                <a:t>2021</a:t>
              </a:r>
              <a:endParaRPr lang="en-US" altLang="zh-CN" sz="2500" b="1" dirty="0">
                <a:solidFill>
                  <a:srgbClr val="2677F9"/>
                </a:solidFill>
                <a:latin typeface="思源黑体 CN Bold" panose="020B0800000000000000" pitchFamily="34" charset="-122"/>
                <a:ea typeface="思源黑体 CN Bold" panose="020B0800000000000000" pitchFamily="34" charset="-122"/>
              </a:endParaRPr>
            </a:p>
            <a:p>
              <a:r>
                <a:rPr lang="zh-CN" altLang="en-US" sz="2500" b="1" dirty="0">
                  <a:solidFill>
                    <a:srgbClr val="2677F9"/>
                  </a:solidFill>
                  <a:latin typeface="思源黑体 CN Bold" panose="020B0800000000000000" pitchFamily="34" charset="-122"/>
                  <a:ea typeface="思源黑体 CN Bold" panose="020B0800000000000000" pitchFamily="34" charset="-122"/>
                </a:rPr>
                <a:t>蚂蚁集团战略投资</a:t>
              </a:r>
              <a:endParaRPr lang="zh-CN" altLang="en-US" sz="2500" b="1" dirty="0">
                <a:solidFill>
                  <a:srgbClr val="2677F9"/>
                </a:solidFill>
                <a:latin typeface="思源黑体 CN Bold" panose="020B0800000000000000" pitchFamily="34" charset="-122"/>
                <a:ea typeface="思源黑体 CN Bold" panose="020B0800000000000000" pitchFamily="34" charset="-122"/>
              </a:endParaRPr>
            </a:p>
          </p:txBody>
        </p:sp>
        <p:sp>
          <p:nvSpPr>
            <p:cNvPr id="17" name="文本框 16"/>
            <p:cNvSpPr txBox="1"/>
            <p:nvPr/>
          </p:nvSpPr>
          <p:spPr>
            <a:xfrm>
              <a:off x="-214772" y="3943720"/>
              <a:ext cx="2630759" cy="1688796"/>
            </a:xfrm>
            <a:prstGeom prst="rect">
              <a:avLst/>
            </a:prstGeom>
            <a:noFill/>
          </p:spPr>
          <p:txBody>
            <a:bodyPr wrap="square" rtlCol="0">
              <a:spAutoFit/>
            </a:bodyPr>
            <a:lstStyle/>
            <a:p>
              <a:pPr>
                <a:lnSpc>
                  <a:spcPts val="2100"/>
                </a:lnSpc>
              </a:pPr>
              <a:r>
                <a:rPr lang="zh-CN" altLang="en-US" sz="1400" dirty="0">
                  <a:solidFill>
                    <a:schemeClr val="tx1">
                      <a:lumMod val="85000"/>
                      <a:lumOff val="15000"/>
                    </a:schemeClr>
                  </a:solidFill>
                  <a:latin typeface="+mn-ea"/>
                </a:rPr>
                <a:t>以</a:t>
              </a:r>
              <a:r>
                <a:rPr lang="en-US" altLang="zh-CN" sz="1400" dirty="0">
                  <a:solidFill>
                    <a:schemeClr val="tx1">
                      <a:lumMod val="85000"/>
                      <a:lumOff val="15000"/>
                    </a:schemeClr>
                  </a:solidFill>
                  <a:latin typeface="+mn-ea"/>
                </a:rPr>
                <a:t>4.5</a:t>
              </a:r>
              <a:r>
                <a:rPr lang="zh-CN" altLang="en-US" sz="1400" dirty="0">
                  <a:solidFill>
                    <a:schemeClr val="tx1">
                      <a:lumMod val="85000"/>
                      <a:lumOff val="15000"/>
                    </a:schemeClr>
                  </a:solidFill>
                  <a:latin typeface="+mn-ea"/>
                </a:rPr>
                <a:t>亿元人民币受让思迅现有股东持有的</a:t>
              </a:r>
              <a:r>
                <a:rPr lang="en-US" altLang="zh-CN" sz="1400" dirty="0">
                  <a:solidFill>
                    <a:schemeClr val="tx1">
                      <a:lumMod val="85000"/>
                      <a:lumOff val="15000"/>
                    </a:schemeClr>
                  </a:solidFill>
                  <a:latin typeface="+mn-ea"/>
                </a:rPr>
                <a:t>10%</a:t>
              </a:r>
              <a:r>
                <a:rPr lang="zh-CN" altLang="en-US" sz="1400" dirty="0">
                  <a:solidFill>
                    <a:schemeClr val="tx1">
                      <a:lumMod val="85000"/>
                      <a:lumOff val="15000"/>
                    </a:schemeClr>
                  </a:solidFill>
                  <a:latin typeface="+mn-ea"/>
                </a:rPr>
                <a:t>股权。思迅引入蚂蚁集团作为战略投资者，将加强双方的业务合作和互补，进一步加强思迅在行业中的领先地位。</a:t>
              </a:r>
              <a:endParaRPr lang="zh-CN" altLang="en-US" sz="1400" dirty="0">
                <a:solidFill>
                  <a:schemeClr val="tx1">
                    <a:lumMod val="85000"/>
                    <a:lumOff val="15000"/>
                  </a:schemeClr>
                </a:solidFill>
                <a:latin typeface="+mn-ea"/>
              </a:endParaRPr>
            </a:p>
          </p:txBody>
        </p:sp>
      </p:gr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23440" y="4506688"/>
            <a:ext cx="1765300" cy="1765300"/>
          </a:xfrm>
          <a:prstGeom prst="rect">
            <a:avLst/>
          </a:prstGeom>
        </p:spPr>
      </p:pic>
      <p:pic>
        <p:nvPicPr>
          <p:cNvPr id="14" name="图片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50000" y="4659088"/>
            <a:ext cx="1447800" cy="1447800"/>
          </a:xfrm>
          <a:prstGeom prst="rect">
            <a:avLst/>
          </a:prstGeom>
        </p:spPr>
      </p:pic>
      <p:pic>
        <p:nvPicPr>
          <p:cNvPr id="27" name="图片 2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21001" y="4705923"/>
            <a:ext cx="1270000" cy="1388265"/>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rot="10800000">
            <a:off x="1416000" y="548155"/>
            <a:ext cx="9360000" cy="5761690"/>
          </a:xfrm>
          <a:prstGeom prst="rect">
            <a:avLst/>
          </a:prstGeom>
          <a:gradFill flip="none" rotWithShape="1">
            <a:gsLst>
              <a:gs pos="0">
                <a:srgbClr val="47A4FF"/>
              </a:gs>
              <a:gs pos="100000">
                <a:srgbClr val="116AF9"/>
              </a:gs>
            </a:gsLst>
            <a:lin ang="3120000" scaled="0"/>
          </a:gradFill>
          <a:ln>
            <a:noFill/>
          </a:ln>
          <a:effectLst>
            <a:outerShdw blurRad="254000" dist="127000" dir="5400000" algn="t" rotWithShape="0">
              <a:schemeClr val="accent5">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2160000" y="2259330"/>
            <a:ext cx="3871595" cy="2339975"/>
            <a:chOff x="4058" y="3317"/>
            <a:chExt cx="6097" cy="3685"/>
          </a:xfrm>
        </p:grpSpPr>
        <p:sp>
          <p:nvSpPr>
            <p:cNvPr id="15" name="文本框 14"/>
            <p:cNvSpPr txBox="1"/>
            <p:nvPr/>
          </p:nvSpPr>
          <p:spPr>
            <a:xfrm>
              <a:off x="4058" y="6471"/>
              <a:ext cx="6097" cy="531"/>
            </a:xfrm>
            <a:prstGeom prst="rect">
              <a:avLst/>
            </a:prstGeom>
            <a:noFill/>
          </p:spPr>
          <p:txBody>
            <a:bodyPr vert="horz" wrap="square" rtlCol="0" anchor="t" anchorCtr="0">
              <a:spAutoFit/>
            </a:bodyPr>
            <a:lstStyle/>
            <a:p>
              <a:pPr algn="l"/>
              <a:r>
                <a:rPr lang="en-US" altLang="zh-CN" sz="1600">
                  <a:solidFill>
                    <a:schemeClr val="bg1"/>
                  </a:solidFill>
                  <a:latin typeface="思源黑体 CN Regular" panose="020B0500000000000000" charset="-122"/>
                  <a:ea typeface="思源黑体 CN Regular" panose="020B0500000000000000" charset="-122"/>
                </a:rPr>
                <a:t>Product  Interpretation</a:t>
              </a:r>
              <a:endParaRPr lang="en-US" altLang="zh-CN" sz="1600">
                <a:solidFill>
                  <a:schemeClr val="bg1"/>
                </a:solidFill>
                <a:latin typeface="思源黑体 CN Regular" panose="020B0500000000000000" charset="-122"/>
                <a:ea typeface="思源黑体 CN Regular" panose="020B0500000000000000" charset="-122"/>
              </a:endParaRPr>
            </a:p>
          </p:txBody>
        </p:sp>
        <p:sp>
          <p:nvSpPr>
            <p:cNvPr id="36" name="文本框 35"/>
            <p:cNvSpPr txBox="1"/>
            <p:nvPr/>
          </p:nvSpPr>
          <p:spPr>
            <a:xfrm>
              <a:off x="4058" y="4813"/>
              <a:ext cx="5157" cy="1210"/>
            </a:xfrm>
            <a:prstGeom prst="rect">
              <a:avLst/>
            </a:prstGeom>
            <a:noFill/>
          </p:spPr>
          <p:txBody>
            <a:bodyPr wrap="square" rtlCol="0">
              <a:spAutoFit/>
            </a:bodyPr>
            <a:p>
              <a:pPr algn="dist"/>
              <a:r>
                <a:rPr lang="zh-CN" altLang="en-US" sz="4400" dirty="0" smtClean="0">
                  <a:solidFill>
                    <a:schemeClr val="bg1"/>
                  </a:solidFill>
                  <a:latin typeface="思源黑体 CN Bold" panose="020B0800000000000000" pitchFamily="34" charset="-122"/>
                  <a:ea typeface="思源黑体 CN Bold" panose="020B0800000000000000" pitchFamily="34" charset="-122"/>
                </a:rPr>
                <a:t>产品解读</a:t>
              </a:r>
              <a:endParaRPr lang="zh-CN" altLang="en-US" sz="4400" dirty="0" smtClean="0">
                <a:solidFill>
                  <a:schemeClr val="bg1"/>
                </a:solidFill>
                <a:latin typeface="思源黑体 CN Bold" panose="020B0800000000000000" pitchFamily="34" charset="-122"/>
                <a:ea typeface="思源黑体 CN Bold" panose="020B0800000000000000" pitchFamily="34" charset="-122"/>
              </a:endParaRPr>
            </a:p>
          </p:txBody>
        </p:sp>
        <p:grpSp>
          <p:nvGrpSpPr>
            <p:cNvPr id="5" name="组合 4"/>
            <p:cNvGrpSpPr/>
            <p:nvPr/>
          </p:nvGrpSpPr>
          <p:grpSpPr>
            <a:xfrm>
              <a:off x="4254" y="3317"/>
              <a:ext cx="2422" cy="1275"/>
              <a:chOff x="9540" y="2260"/>
              <a:chExt cx="1246" cy="680"/>
            </a:xfrm>
          </p:grpSpPr>
          <p:sp>
            <p:nvSpPr>
              <p:cNvPr id="3" name="MH_Number_1">
                <a:hlinkClick r:id="" action="ppaction://noaction"/>
              </p:cNvPr>
              <p:cNvSpPr/>
              <p:nvPr>
                <p:custDataLst>
                  <p:tags r:id="rId1"/>
                </p:custDataLst>
              </p:nvPr>
            </p:nvSpPr>
            <p:spPr bwMode="auto">
              <a:xfrm>
                <a:off x="9540" y="2260"/>
                <a:ext cx="1247" cy="680"/>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gradFill>
                <a:gsLst>
                  <a:gs pos="0">
                    <a:schemeClr val="bg1"/>
                  </a:gs>
                  <a:gs pos="100000">
                    <a:schemeClr val="bg1">
                      <a:alpha val="0"/>
                    </a:schemeClr>
                  </a:gs>
                </a:gsLst>
                <a:lin ang="0" scaled="0"/>
              </a:gradFill>
              <a:ln w="12700">
                <a:noFill/>
                <a:miter lim="800000"/>
              </a:ln>
              <a:effectLst/>
            </p:spPr>
            <p:txBody>
              <a:bodyPr wrap="square" lIns="90000" tIns="46800" rIns="90000" bIns="46800" anchor="ctr">
                <a:noAutofit/>
              </a:bodyPr>
              <a:p>
                <a:pPr algn="ctr">
                  <a:spcBef>
                    <a:spcPct val="0"/>
                  </a:spcBef>
                </a:pPr>
                <a:endParaRPr lang="zh-CN" altLang="en-US" sz="2800" dirty="0">
                  <a:solidFill>
                    <a:schemeClr val="bg1"/>
                  </a:solidFill>
                  <a:latin typeface="思源黑体 CN Heavy" panose="020B0A00000000000000" charset="-122"/>
                  <a:ea typeface="思源黑体 CN Heavy" panose="020B0A00000000000000" charset="-122"/>
                  <a:cs typeface="思源宋体 CN" panose="02020400000000000000" charset="-122"/>
                </a:endParaRPr>
              </a:p>
            </p:txBody>
          </p:sp>
          <p:sp>
            <p:nvSpPr>
              <p:cNvPr id="65" name="文本框 64"/>
              <p:cNvSpPr txBox="1"/>
              <p:nvPr>
                <p:custDataLst>
                  <p:tags r:id="rId2"/>
                </p:custDataLst>
              </p:nvPr>
            </p:nvSpPr>
            <p:spPr>
              <a:xfrm>
                <a:off x="9627" y="2311"/>
                <a:ext cx="876" cy="621"/>
              </a:xfrm>
              <a:prstGeom prst="rect">
                <a:avLst/>
              </a:prstGeom>
              <a:noFill/>
              <a:effectLst>
                <a:outerShdw blurRad="50800" dist="38100" dir="5400000" algn="t" rotWithShape="0">
                  <a:schemeClr val="accent5">
                    <a:lumMod val="75000"/>
                    <a:alpha val="20000"/>
                  </a:schemeClr>
                </a:outerShdw>
              </a:effectLst>
            </p:spPr>
            <p:txBody>
              <a:bodyPr wrap="square" rtlCol="0" anchor="ctr" anchorCtr="0">
                <a:noAutofit/>
              </a:bodyPr>
              <a:p>
                <a:pPr algn="ctr">
                  <a:buClrTx/>
                  <a:buSzTx/>
                  <a:buFontTx/>
                </a:pPr>
                <a:r>
                  <a:rPr lang="zh-CN" altLang="en-US" sz="5600" dirty="0" smtClean="0">
                    <a:solidFill>
                      <a:srgbClr val="137CF7"/>
                    </a:solidFill>
                    <a:latin typeface="思源黑体 CN Heavy" panose="020B0A00000000000000" charset="-122"/>
                    <a:ea typeface="思源黑体 CN Heavy" panose="020B0A00000000000000" charset="-122"/>
                    <a:cs typeface="思源宋体 CN" panose="02020400000000000000" charset="-122"/>
                  </a:rPr>
                  <a:t>二</a:t>
                </a:r>
                <a:endParaRPr lang="zh-CN" altLang="en-US" sz="5600" dirty="0" smtClean="0">
                  <a:solidFill>
                    <a:srgbClr val="137CF7"/>
                  </a:solidFill>
                  <a:latin typeface="思源黑体 CN Heavy" panose="020B0A00000000000000" charset="-122"/>
                  <a:ea typeface="思源黑体 CN Heavy" panose="020B0A00000000000000" charset="-122"/>
                  <a:cs typeface="思源宋体 CN" panose="02020400000000000000" charset="-122"/>
                </a:endParaRPr>
              </a:p>
            </p:txBody>
          </p:sp>
        </p:grpSp>
        <p:sp>
          <p:nvSpPr>
            <p:cNvPr id="66" name="MH_Entry_1">
              <a:hlinkClick r:id="" action="ppaction://noaction"/>
            </p:cNvPr>
            <p:cNvSpPr/>
            <p:nvPr>
              <p:custDataLst>
                <p:tags r:id="rId3"/>
              </p:custDataLst>
            </p:nvPr>
          </p:nvSpPr>
          <p:spPr>
            <a:xfrm>
              <a:off x="4253" y="6243"/>
              <a:ext cx="5669" cy="7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79" y="connsiteY0-80"/>
                </a:cxn>
                <a:cxn ang="0">
                  <a:pos x="connsiteX1-81" y="connsiteY1-82"/>
                </a:cxn>
                <a:cxn ang="0">
                  <a:pos x="connsiteX2-83" y="connsiteY2-84"/>
                </a:cxn>
                <a:cxn ang="0">
                  <a:pos x="connsiteX3-85" y="connsiteY3-86"/>
                </a:cxn>
                <a:cxn ang="0">
                  <a:pos x="connsiteX4-87" y="connsiteY4-88"/>
                </a:cxn>
                <a:cxn ang="0">
                  <a:pos x="connsiteX5-89" y="connsiteY5-90"/>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gradFill>
                <a:gsLst>
                  <a:gs pos="0">
                    <a:schemeClr val="accent1">
                      <a:lumMod val="5000"/>
                      <a:lumOff val="95000"/>
                    </a:schemeClr>
                  </a:gs>
                  <a:gs pos="100000">
                    <a:srgbClr val="F5FFFF">
                      <a:alpha val="0"/>
                    </a:srgbClr>
                  </a:gs>
                </a:gsLst>
                <a:lin ang="0" scaled="0"/>
              </a:gra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normAutofit/>
            </a:bodyPr>
            <a:p>
              <a:pPr>
                <a:lnSpc>
                  <a:spcPct val="130000"/>
                </a:lnSpc>
              </a:pPr>
              <a:endParaRPr lang="zh-CN" altLang="en-US" sz="2800" dirty="0">
                <a:solidFill>
                  <a:schemeClr val="tx1"/>
                </a:solidFill>
                <a:latin typeface="思源黑体 CN Heavy" panose="020B0A00000000000000" charset="-122"/>
                <a:ea typeface="思源黑体 CN Heavy" panose="020B0A00000000000000" charset="-122"/>
                <a:cs typeface="思源宋体 CN" panose="02020400000000000000" charset="-122"/>
              </a:endParaRPr>
            </a:p>
          </p:txBody>
        </p:sp>
      </p:grpSp>
      <p:grpSp>
        <p:nvGrpSpPr>
          <p:cNvPr id="10" name="组合 9"/>
          <p:cNvGrpSpPr/>
          <p:nvPr/>
        </p:nvGrpSpPr>
        <p:grpSpPr>
          <a:xfrm>
            <a:off x="7176820" y="548005"/>
            <a:ext cx="3599180" cy="5759450"/>
            <a:chOff x="10859" y="863"/>
            <a:chExt cx="5668" cy="9070"/>
          </a:xfrm>
        </p:grpSpPr>
        <p:pic>
          <p:nvPicPr>
            <p:cNvPr id="4" name="图片 3" descr="E:/siss-yoti/0思迅020事业部/思迅商云智选/智选ppt彩页纯蓝色/图片1.png图片1"/>
            <p:cNvPicPr>
              <a:picLocks noChangeAspect="1"/>
            </p:cNvPicPr>
            <p:nvPr/>
          </p:nvPicPr>
          <p:blipFill>
            <a:blip r:embed="rId4"/>
            <a:srcRect l="24184" t="11" r="42452" b="-11"/>
            <a:stretch>
              <a:fillRect/>
            </a:stretch>
          </p:blipFill>
          <p:spPr>
            <a:xfrm>
              <a:off x="10859" y="863"/>
              <a:ext cx="5669" cy="9071"/>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709" y="1825"/>
              <a:ext cx="3969" cy="811"/>
            </a:xfrm>
            <a:prstGeom prst="rect">
              <a:avLst/>
            </a:prstGeom>
          </p:spPr>
        </p:pic>
        <p:sp>
          <p:nvSpPr>
            <p:cNvPr id="6" name="文本框 5"/>
            <p:cNvSpPr txBox="1"/>
            <p:nvPr/>
          </p:nvSpPr>
          <p:spPr>
            <a:xfrm>
              <a:off x="10859" y="2989"/>
              <a:ext cx="5669" cy="847"/>
            </a:xfrm>
            <a:prstGeom prst="rect">
              <a:avLst/>
            </a:prstGeom>
            <a:noFill/>
          </p:spPr>
          <p:txBody>
            <a:bodyPr wrap="none" rtlCol="0" anchor="ctr" anchorCtr="0">
              <a:noAutofit/>
            </a:bodyPr>
            <a:p>
              <a:pPr algn="ctr"/>
              <a:r>
                <a:rPr lang="zh-CN" altLang="en-US" sz="2800">
                  <a:solidFill>
                    <a:schemeClr val="bg1"/>
                  </a:solidFill>
                  <a:latin typeface="思源黑体 CN Regular" panose="020B0500000000000000" charset="-122"/>
                  <a:ea typeface="思源黑体 CN Regular" panose="020B0500000000000000" charset="-122"/>
                  <a:cs typeface="思源黑体 CN Regular" panose="020B0500000000000000" charset="-122"/>
                </a:rPr>
                <a:t>数字零售  智慧优选</a:t>
              </a:r>
              <a:endParaRPr lang="zh-CN" altLang="en-US" sz="28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1" descr="bg@2x"/>
          <p:cNvPicPr>
            <a:picLocks noChangeAspect="1"/>
          </p:cNvPicPr>
          <p:nvPr/>
        </p:nvPicPr>
        <p:blipFill>
          <a:blip r:embed="rId1" cstate="print"/>
          <a:srcRect r="7655"/>
          <a:stretch>
            <a:fillRect/>
          </a:stretch>
        </p:blipFill>
        <p:spPr>
          <a:xfrm>
            <a:off x="0" y="2975610"/>
            <a:ext cx="12192635" cy="3882390"/>
          </a:xfrm>
          <a:prstGeom prst="rect">
            <a:avLst/>
          </a:prstGeom>
          <a:noFill/>
          <a:ln w="9525">
            <a:noFill/>
          </a:ln>
        </p:spPr>
      </p:pic>
      <p:pic>
        <p:nvPicPr>
          <p:cNvPr id="8194" name="图片 1" descr="bg@2x"/>
          <p:cNvPicPr>
            <a:picLocks noChangeAspect="1"/>
          </p:cNvPicPr>
          <p:nvPr/>
        </p:nvPicPr>
        <p:blipFill>
          <a:blip r:embed="rId1" cstate="print"/>
          <a:srcRect r="7655"/>
          <a:stretch>
            <a:fillRect/>
          </a:stretch>
        </p:blipFill>
        <p:spPr>
          <a:xfrm>
            <a:off x="0" y="0"/>
            <a:ext cx="12192635" cy="3882390"/>
          </a:xfrm>
          <a:prstGeom prst="rect">
            <a:avLst/>
          </a:prstGeom>
          <a:noFill/>
          <a:ln w="9525">
            <a:noFill/>
          </a:ln>
        </p:spPr>
      </p:pic>
      <p:sp>
        <p:nvSpPr>
          <p:cNvPr id="7" name="任意多边形 6"/>
          <p:cNvSpPr/>
          <p:nvPr/>
        </p:nvSpPr>
        <p:spPr>
          <a:xfrm>
            <a:off x="-10795" y="3581400"/>
            <a:ext cx="12203430" cy="3282950"/>
          </a:xfrm>
          <a:custGeom>
            <a:avLst/>
            <a:gdLst/>
            <a:ahLst/>
            <a:cxnLst>
              <a:cxn ang="3">
                <a:pos x="hc" y="t"/>
              </a:cxn>
              <a:cxn ang="cd2">
                <a:pos x="l" y="vc"/>
              </a:cxn>
              <a:cxn ang="cd4">
                <a:pos x="hc" y="b"/>
              </a:cxn>
              <a:cxn ang="0">
                <a:pos x="r" y="vc"/>
              </a:cxn>
            </a:cxnLst>
            <a:rect l="l" t="t" r="r" b="b"/>
            <a:pathLst>
              <a:path w="19218" h="5170">
                <a:moveTo>
                  <a:pt x="388" y="0"/>
                </a:moveTo>
                <a:lnTo>
                  <a:pt x="18830" y="0"/>
                </a:lnTo>
                <a:cubicBezTo>
                  <a:pt x="19045" y="0"/>
                  <a:pt x="19218" y="173"/>
                  <a:pt x="19218" y="388"/>
                </a:cubicBezTo>
                <a:lnTo>
                  <a:pt x="19218" y="5170"/>
                </a:lnTo>
                <a:lnTo>
                  <a:pt x="0" y="5170"/>
                </a:lnTo>
                <a:lnTo>
                  <a:pt x="0" y="388"/>
                </a:lnTo>
                <a:cubicBezTo>
                  <a:pt x="0" y="173"/>
                  <a:pt x="173" y="0"/>
                  <a:pt x="388" y="0"/>
                </a:cubicBezTo>
                <a:close/>
              </a:path>
            </a:pathLst>
          </a:custGeom>
          <a:solidFill>
            <a:srgbClr val="F5FFFF">
              <a:alpha val="9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3" name="文本框 2"/>
          <p:cNvSpPr txBox="1"/>
          <p:nvPr/>
        </p:nvSpPr>
        <p:spPr>
          <a:xfrm>
            <a:off x="2957513" y="2233930"/>
            <a:ext cx="6276975" cy="706755"/>
          </a:xfrm>
          <a:prstGeom prst="rect">
            <a:avLst/>
          </a:prstGeom>
          <a:noFill/>
        </p:spPr>
        <p:txBody>
          <a:bodyPr wrap="square" rtlCol="0" anchor="t">
            <a:spAutoFit/>
          </a:bodyPr>
          <a:p>
            <a:pPr algn="dist"/>
            <a:r>
              <a:rPr lang="zh-CN" altLang="zh-CN" sz="4000" spc="140" dirty="0" smtClean="0">
                <a:ln w="3175">
                  <a:noFill/>
                  <a:prstDash val="dash"/>
                </a:ln>
                <a:solidFill>
                  <a:schemeClr val="bg1"/>
                </a:solidFill>
                <a:effectLst/>
                <a:uFillTx/>
                <a:latin typeface="思源黑体 CN Bold" panose="020B0800000000000000" pitchFamily="34" charset="-122"/>
                <a:ea typeface="思源黑体 CN Bold" panose="020B0800000000000000" pitchFamily="34" charset="-122"/>
                <a:cs typeface="思源黑体 CN Regular" panose="020B0500000000000000" charset="-122"/>
              </a:rPr>
              <a:t>完美解决勒索病毒的烦恼</a:t>
            </a:r>
            <a:endParaRPr lang="zh-CN" altLang="zh-CN" sz="4000" spc="140" dirty="0" smtClean="0">
              <a:ln w="3175">
                <a:noFill/>
                <a:prstDash val="dash"/>
              </a:ln>
              <a:solidFill>
                <a:schemeClr val="bg1"/>
              </a:solidFill>
              <a:effectLst/>
              <a:uFillTx/>
              <a:latin typeface="思源黑体 CN Bold" panose="020B0800000000000000" pitchFamily="34" charset="-122"/>
              <a:ea typeface="思源黑体 CN Bold" panose="020B0800000000000000" pitchFamily="34" charset="-122"/>
              <a:cs typeface="思源黑体 CN Regular" panose="020B0500000000000000" charset="-122"/>
            </a:endParaRPr>
          </a:p>
        </p:txBody>
      </p:sp>
      <p:grpSp>
        <p:nvGrpSpPr>
          <p:cNvPr id="8" name="组合 7"/>
          <p:cNvGrpSpPr/>
          <p:nvPr/>
        </p:nvGrpSpPr>
        <p:grpSpPr>
          <a:xfrm>
            <a:off x="789940" y="4171315"/>
            <a:ext cx="10601960" cy="1953260"/>
            <a:chOff x="1612" y="6569"/>
            <a:chExt cx="16696" cy="3076"/>
          </a:xfrm>
        </p:grpSpPr>
        <p:sp>
          <p:nvSpPr>
            <p:cNvPr id="11" name="Title 6"/>
            <p:cNvSpPr txBox="1"/>
            <p:nvPr>
              <p:custDataLst>
                <p:tags r:id="rId2"/>
              </p:custDataLst>
            </p:nvPr>
          </p:nvSpPr>
          <p:spPr>
            <a:xfrm>
              <a:off x="1612" y="7683"/>
              <a:ext cx="16697" cy="1963"/>
            </a:xfrm>
            <a:prstGeom prst="rect">
              <a:avLst/>
            </a:prstGeom>
            <a:noFill/>
            <a:ln w="3175">
              <a:noFill/>
              <a:prstDash val="dash"/>
            </a:ln>
            <a:effectLst>
              <a:glow rad="228600">
                <a:schemeClr val="bg1">
                  <a:alpha val="40000"/>
                </a:schemeClr>
              </a:glow>
            </a:effectLst>
            <a:scene3d>
              <a:camera prst="orthographicFront">
                <a:rot lat="0" lon="0" rev="0"/>
              </a:camera>
              <a:lightRig rig="threePt" dir="t"/>
            </a:scene3d>
          </p:spPr>
          <p:txBody>
            <a:bodyPr wrap="square" lIns="0" tIns="0" rIns="0" bIns="0" anchor="t" anchorCtr="0">
              <a:sp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lvl="0" indent="-285750" algn="l" fontAlgn="ctr">
                <a:lnSpc>
                  <a:spcPct val="150000"/>
                </a:lnSpc>
                <a:spcBef>
                  <a:spcPts val="0"/>
                </a:spcBef>
                <a:spcAft>
                  <a:spcPts val="800"/>
                </a:spcAft>
                <a:buSzPct val="100000"/>
                <a:buFont typeface="思源宋体 CN" panose="02020400000000000000" charset="-122"/>
                <a:buNone/>
              </a:pPr>
              <a:r>
                <a:rPr sz="1800" spc="140">
                  <a:ln w="3175">
                    <a:noFill/>
                    <a:prstDash val="dash"/>
                  </a:ln>
                  <a:solidFill>
                    <a:schemeClr val="tx1">
                      <a:lumMod val="85000"/>
                      <a:lumOff val="15000"/>
                    </a:schemeClr>
                  </a:solidFill>
                  <a:uFillTx/>
                  <a:latin typeface="思源黑体 CN Regular" panose="020B0500000000000000" charset="-122"/>
                  <a:ea typeface="思源黑体 CN Regular" panose="020B0500000000000000" charset="-122"/>
                  <a:cs typeface="思源黑体 CN Regular" panose="020B0500000000000000" charset="-122"/>
                  <a:sym typeface="思源宋体 CN" panose="02020400000000000000" charset="-122"/>
                </a:rPr>
                <a:t>“商云|智选”是专为小店大连锁设计的管理软件，以全新一代云计算技术领航思迅SaaS2.0数智新篇章。其核心优势在于深入多元场景，以新质生产力赋能门店持续增长，既能为连锁加盟提效能，又能显著降低运营成本，是零售数字商业增长的新动能。</a:t>
              </a:r>
              <a:endParaRPr lang="zh-CN" altLang="zh-CN" sz="1800" b="1" spc="140" dirty="0">
                <a:ln w="3175">
                  <a:noFill/>
                  <a:prstDash val="dash"/>
                </a:ln>
                <a:solidFill>
                  <a:schemeClr val="tx1">
                    <a:lumMod val="85000"/>
                    <a:lumOff val="15000"/>
                  </a:schemeClr>
                </a:solidFill>
                <a:uFillTx/>
                <a:latin typeface="思源黑体 CN Regular" panose="020B0500000000000000" charset="-122"/>
                <a:ea typeface="思源黑体 CN Regular" panose="020B0500000000000000" charset="-122"/>
                <a:cs typeface="思源黑体 CN Regular" panose="020B0500000000000000" charset="-122"/>
                <a:sym typeface="思源宋体 CN" panose="02020400000000000000" charset="-122"/>
              </a:endParaRPr>
            </a:p>
          </p:txBody>
        </p:sp>
        <p:sp>
          <p:nvSpPr>
            <p:cNvPr id="5" name="文本框 4"/>
            <p:cNvSpPr txBox="1"/>
            <p:nvPr/>
          </p:nvSpPr>
          <p:spPr>
            <a:xfrm>
              <a:off x="1612" y="6569"/>
              <a:ext cx="15282" cy="436"/>
            </a:xfrm>
            <a:prstGeom prst="rect">
              <a:avLst/>
            </a:prstGeom>
            <a:noFill/>
          </p:spPr>
          <p:txBody>
            <a:bodyPr wrap="square" lIns="0" tIns="0" rIns="0" bIns="0" rtlCol="0">
              <a:spAutoFit/>
            </a:bodyPr>
            <a:p>
              <a:r>
                <a:rPr lang="zh-CN" altLang="zh-CN" b="1" spc="140" dirty="0">
                  <a:ln w="3175">
                    <a:noFill/>
                    <a:prstDash val="dash"/>
                  </a:ln>
                  <a:solidFill>
                    <a:srgbClr val="137CF7"/>
                  </a:solidFill>
                  <a:uFillTx/>
                  <a:latin typeface="思源黑体 CN Heavy" panose="020B0A00000000000000" charset="-122"/>
                  <a:ea typeface="思源黑体 CN Heavy" panose="020B0A00000000000000" charset="-122"/>
                  <a:cs typeface="思源黑体 CN Regular" panose="020B0500000000000000" charset="-122"/>
                  <a:sym typeface="思源宋体 CN" panose="02020400000000000000" charset="-122"/>
                </a:rPr>
                <a:t>适用业态：社区超市、连锁便利</a:t>
              </a:r>
              <a:r>
                <a:rPr lang="zh-CN" altLang="zh-CN" b="1" spc="140">
                  <a:ln w="3175">
                    <a:noFill/>
                    <a:prstDash val="dash"/>
                  </a:ln>
                  <a:solidFill>
                    <a:srgbClr val="137CF7"/>
                  </a:solidFill>
                  <a:uFillTx/>
                  <a:latin typeface="思源黑体 CN Heavy" panose="020B0A00000000000000" charset="-122"/>
                  <a:ea typeface="思源黑体 CN Heavy" panose="020B0A00000000000000" charset="-122"/>
                  <a:cs typeface="思源黑体 CN Regular" panose="020B0500000000000000" charset="-122"/>
                  <a:sym typeface="思源宋体 CN" panose="02020400000000000000" charset="-122"/>
                </a:rPr>
                <a:t>、</a:t>
              </a:r>
              <a:r>
                <a:rPr lang="zh-CN" altLang="zh-CN" b="1" spc="140" dirty="0">
                  <a:ln w="3175">
                    <a:noFill/>
                    <a:prstDash val="dash"/>
                  </a:ln>
                  <a:solidFill>
                    <a:srgbClr val="137CF7"/>
                  </a:solidFill>
                  <a:uFillTx/>
                  <a:latin typeface="思源黑体 CN Heavy" panose="020B0A00000000000000" charset="-122"/>
                  <a:ea typeface="思源黑体 CN Heavy" panose="020B0A00000000000000" charset="-122"/>
                  <a:cs typeface="思源黑体 CN Regular" panose="020B0500000000000000" charset="-122"/>
                  <a:sym typeface="思源宋体 CN" panose="02020400000000000000" charset="-122"/>
                </a:rPr>
                <a:t>生鲜果蔬</a:t>
              </a:r>
              <a:r>
                <a:rPr lang="zh-CN" altLang="zh-CN" b="1" spc="140">
                  <a:ln w="3175">
                    <a:noFill/>
                    <a:prstDash val="dash"/>
                  </a:ln>
                  <a:solidFill>
                    <a:srgbClr val="137CF7"/>
                  </a:solidFill>
                  <a:uFillTx/>
                  <a:latin typeface="思源黑体 CN Heavy" panose="020B0A00000000000000" charset="-122"/>
                  <a:ea typeface="思源黑体 CN Heavy" panose="020B0A00000000000000" charset="-122"/>
                  <a:cs typeface="思源黑体 CN Regular" panose="020B0500000000000000" charset="-122"/>
                  <a:sym typeface="思源宋体 CN" panose="02020400000000000000" charset="-122"/>
                </a:rPr>
                <a:t>、</a:t>
              </a:r>
              <a:r>
                <a:rPr lang="zh-CN" altLang="zh-CN" b="1" spc="140" dirty="0">
                  <a:ln w="3175">
                    <a:noFill/>
                    <a:prstDash val="dash"/>
                  </a:ln>
                  <a:solidFill>
                    <a:srgbClr val="137CF7"/>
                  </a:solidFill>
                  <a:uFillTx/>
                  <a:latin typeface="思源黑体 CN Heavy" panose="020B0A00000000000000" charset="-122"/>
                  <a:ea typeface="思源黑体 CN Heavy" panose="020B0A00000000000000" charset="-122"/>
                  <a:cs typeface="思源黑体 CN Regular" panose="020B0500000000000000" charset="-122"/>
                  <a:sym typeface="思源宋体 CN" panose="02020400000000000000" charset="-122"/>
                </a:rPr>
                <a:t>休闲食品</a:t>
              </a:r>
              <a:r>
                <a:rPr lang="zh-CN" altLang="zh-CN" b="1" spc="140">
                  <a:ln w="3175">
                    <a:noFill/>
                    <a:prstDash val="dash"/>
                  </a:ln>
                  <a:solidFill>
                    <a:srgbClr val="137CF7"/>
                  </a:solidFill>
                  <a:uFillTx/>
                  <a:latin typeface="思源黑体 CN Heavy" panose="020B0A00000000000000" charset="-122"/>
                  <a:ea typeface="思源黑体 CN Heavy" panose="020B0A00000000000000" charset="-122"/>
                  <a:cs typeface="思源黑体 CN Regular" panose="020B0500000000000000" charset="-122"/>
                  <a:sym typeface="思源宋体 CN" panose="02020400000000000000" charset="-122"/>
                </a:rPr>
                <a:t>、</a:t>
              </a:r>
              <a:r>
                <a:rPr lang="zh-CN" altLang="zh-CN" b="1" spc="140" dirty="0">
                  <a:ln w="3175">
                    <a:noFill/>
                    <a:prstDash val="dash"/>
                  </a:ln>
                  <a:solidFill>
                    <a:srgbClr val="137CF7"/>
                  </a:solidFill>
                  <a:uFillTx/>
                  <a:latin typeface="思源黑体 CN Heavy" panose="020B0A00000000000000" charset="-122"/>
                  <a:ea typeface="思源黑体 CN Heavy" panose="020B0A00000000000000" charset="-122"/>
                  <a:cs typeface="思源黑体 CN Regular" panose="020B0500000000000000" charset="-122"/>
                  <a:sym typeface="思源宋体 CN" panose="02020400000000000000" charset="-122"/>
                </a:rPr>
                <a:t>卤味熟食</a:t>
              </a:r>
              <a:r>
                <a:rPr lang="zh-CN" altLang="zh-CN" b="1" spc="140">
                  <a:ln w="3175">
                    <a:noFill/>
                    <a:prstDash val="dash"/>
                  </a:ln>
                  <a:solidFill>
                    <a:srgbClr val="137CF7"/>
                  </a:solidFill>
                  <a:uFillTx/>
                  <a:latin typeface="思源黑体 CN Heavy" panose="020B0A00000000000000" charset="-122"/>
                  <a:ea typeface="思源黑体 CN Heavy" panose="020B0A00000000000000" charset="-122"/>
                  <a:cs typeface="思源黑体 CN Regular" panose="020B0500000000000000" charset="-122"/>
                  <a:sym typeface="思源宋体 CN" panose="02020400000000000000" charset="-122"/>
                </a:rPr>
                <a:t>、</a:t>
              </a:r>
              <a:r>
                <a:rPr lang="zh-CN" altLang="zh-CN" b="1" spc="140" dirty="0">
                  <a:ln w="3175">
                    <a:noFill/>
                    <a:prstDash val="dash"/>
                  </a:ln>
                  <a:solidFill>
                    <a:srgbClr val="137CF7"/>
                  </a:solidFill>
                  <a:uFillTx/>
                  <a:latin typeface="思源黑体 CN Heavy" panose="020B0A00000000000000" charset="-122"/>
                  <a:ea typeface="思源黑体 CN Heavy" panose="020B0A00000000000000" charset="-122"/>
                  <a:cs typeface="思源黑体 CN Regular" panose="020B0500000000000000" charset="-122"/>
                  <a:sym typeface="思源宋体 CN" panose="02020400000000000000" charset="-122"/>
                </a:rPr>
                <a:t>农批市场</a:t>
              </a:r>
              <a:r>
                <a:rPr lang="zh-CN" altLang="zh-CN" b="1" spc="140">
                  <a:ln w="3175">
                    <a:noFill/>
                    <a:prstDash val="dash"/>
                  </a:ln>
                  <a:solidFill>
                    <a:srgbClr val="137CF7"/>
                  </a:solidFill>
                  <a:uFillTx/>
                  <a:latin typeface="思源黑体 CN Heavy" panose="020B0A00000000000000" charset="-122"/>
                  <a:ea typeface="思源黑体 CN Heavy" panose="020B0A00000000000000" charset="-122"/>
                  <a:cs typeface="思源黑体 CN Regular" panose="020B0500000000000000" charset="-122"/>
                  <a:sym typeface="思源宋体 CN" panose="02020400000000000000" charset="-122"/>
                </a:rPr>
                <a:t>、</a:t>
              </a:r>
              <a:r>
                <a:rPr lang="zh-CN" altLang="zh-CN" b="1" spc="140" dirty="0">
                  <a:ln w="3175">
                    <a:noFill/>
                    <a:prstDash val="dash"/>
                  </a:ln>
                  <a:solidFill>
                    <a:srgbClr val="137CF7"/>
                  </a:solidFill>
                  <a:uFillTx/>
                  <a:latin typeface="思源黑体 CN Heavy" panose="020B0A00000000000000" charset="-122"/>
                  <a:ea typeface="思源黑体 CN Heavy" panose="020B0A00000000000000" charset="-122"/>
                  <a:cs typeface="思源黑体 CN Regular" panose="020B0500000000000000" charset="-122"/>
                  <a:sym typeface="思源宋体 CN" panose="02020400000000000000" charset="-122"/>
                </a:rPr>
                <a:t>饰品潮玩</a:t>
              </a:r>
              <a:endParaRPr lang="zh-CN" altLang="en-US"/>
            </a:p>
          </p:txBody>
        </p:sp>
      </p:gr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46208" y="987425"/>
            <a:ext cx="4300220" cy="879475"/>
          </a:xfrm>
          <a:prstGeom prst="rect">
            <a:avLst/>
          </a:prstGeom>
          <a:effectLst>
            <a:outerShdw blurRad="203200" dist="101600" dir="5400000" algn="t" rotWithShape="0">
              <a:schemeClr val="accent5">
                <a:lumMod val="75000"/>
                <a:alpha val="40000"/>
              </a:schemeClr>
            </a:outerShdw>
          </a:effectLst>
        </p:spPr>
      </p:pic>
    </p:spTree>
    <p:custDataLst>
      <p:tags r:id="rId4"/>
    </p:custDataLst>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33" name="组合 32"/>
          <p:cNvGrpSpPr/>
          <p:nvPr/>
        </p:nvGrpSpPr>
        <p:grpSpPr>
          <a:xfrm>
            <a:off x="6257925" y="3461385"/>
            <a:ext cx="2655570" cy="2968625"/>
            <a:chOff x="9785" y="5577"/>
            <a:chExt cx="4182" cy="4675"/>
          </a:xfrm>
        </p:grpSpPr>
        <p:grpSp>
          <p:nvGrpSpPr>
            <p:cNvPr id="3" name="组合 2"/>
            <p:cNvGrpSpPr/>
            <p:nvPr/>
          </p:nvGrpSpPr>
          <p:grpSpPr>
            <a:xfrm rot="0">
              <a:off x="10829" y="5577"/>
              <a:ext cx="2094" cy="728"/>
              <a:chOff x="11339" y="5609"/>
              <a:chExt cx="2094" cy="728"/>
            </a:xfrm>
          </p:grpSpPr>
          <p:sp>
            <p:nvSpPr>
              <p:cNvPr id="18" name="圆角矩形 17"/>
              <p:cNvSpPr/>
              <p:nvPr>
                <p:custDataLst>
                  <p:tags r:id="rId2"/>
                </p:custDataLst>
              </p:nvPr>
            </p:nvSpPr>
            <p:spPr>
              <a:xfrm>
                <a:off x="11339" y="5609"/>
                <a:ext cx="2094" cy="728"/>
              </a:xfrm>
              <a:prstGeom prst="roundRect">
                <a:avLst/>
              </a:prstGeom>
              <a:solidFill>
                <a:srgbClr val="0083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360045" tIns="71755" rIns="360045" bIns="71755" rtlCol="0" anchor="ctr">
                <a:spAutoFit/>
              </a:bodyPr>
              <a:lstStyle/>
              <a:p>
                <a:pPr algn="ctr"/>
                <a:endParaRPr lang="zh-CN" altLang="en-US"/>
              </a:p>
            </p:txBody>
          </p:sp>
          <p:sp>
            <p:nvSpPr>
              <p:cNvPr id="19" name="文本框 18"/>
              <p:cNvSpPr txBox="1"/>
              <p:nvPr>
                <p:custDataLst>
                  <p:tags r:id="rId3"/>
                </p:custDataLst>
              </p:nvPr>
            </p:nvSpPr>
            <p:spPr>
              <a:xfrm>
                <a:off x="11436" y="5730"/>
                <a:ext cx="1899" cy="484"/>
              </a:xfrm>
              <a:prstGeom prst="rect">
                <a:avLst/>
              </a:prstGeom>
              <a:noFill/>
            </p:spPr>
            <p:txBody>
              <a:bodyPr wrap="square" lIns="0" tIns="0" rIns="0" bIns="0" rtlCol="0" anchor="t" anchorCtr="0">
                <a:spAutoFit/>
              </a:bodyPr>
              <a:lstStyle/>
              <a:p>
                <a:pPr algn="ctr"/>
                <a:r>
                  <a:rPr lang="en-US" altLang="zh-CN" sz="2000" dirty="0">
                    <a:solidFill>
                      <a:schemeClr val="bg1"/>
                    </a:solidFill>
                    <a:latin typeface="思源黑体 CN Bold" panose="020B0800000000000000" pitchFamily="34" charset="-122"/>
                    <a:ea typeface="思源黑体 CN Bold" panose="020B0800000000000000" pitchFamily="34" charset="-122"/>
                  </a:rPr>
                  <a:t>数字运营</a:t>
                </a:r>
                <a:endParaRPr lang="en-US" altLang="zh-CN" sz="2000" dirty="0">
                  <a:solidFill>
                    <a:schemeClr val="bg1"/>
                  </a:solidFill>
                  <a:latin typeface="思源黑体 CN Bold" panose="020B0800000000000000" pitchFamily="34" charset="-122"/>
                  <a:ea typeface="思源黑体 CN Bold" panose="020B0800000000000000" pitchFamily="34" charset="-122"/>
                </a:endParaRPr>
              </a:p>
            </p:txBody>
          </p:sp>
        </p:grpSp>
        <p:sp>
          <p:nvSpPr>
            <p:cNvPr id="20" name="文本框 19"/>
            <p:cNvSpPr txBox="1"/>
            <p:nvPr>
              <p:custDataLst>
                <p:tags r:id="rId4"/>
              </p:custDataLst>
            </p:nvPr>
          </p:nvSpPr>
          <p:spPr>
            <a:xfrm>
              <a:off x="9785" y="6436"/>
              <a:ext cx="4182" cy="3817"/>
            </a:xfrm>
            <a:prstGeom prst="rect">
              <a:avLst/>
            </a:prstGeom>
            <a:noFill/>
          </p:spPr>
          <p:txBody>
            <a:bodyPr wrap="square" lIns="0" tIns="0" rIns="0" bIns="0" rtlCol="0">
              <a:spAutoFit/>
            </a:bodyPr>
            <a:lstStyle/>
            <a:p>
              <a:pPr algn="l">
                <a:lnSpc>
                  <a:spcPct val="150000"/>
                </a:lnSpc>
                <a:buClrTx/>
                <a:buSzTx/>
                <a:buFontTx/>
              </a:pPr>
              <a:r>
                <a:rPr lang="zh-CN" altLang="en-US" sz="1500" dirty="0">
                  <a:solidFill>
                    <a:schemeClr val="bg1"/>
                  </a:solidFill>
                  <a:latin typeface="思源黑体 CN Regular" panose="020B0500000000000000" charset="-122"/>
                  <a:ea typeface="思源黑体 CN Regular" panose="020B0500000000000000" charset="-122"/>
                </a:rPr>
                <a:t>重构人、货、场关系，突破时间、空间、门店的限制，强调与消费者的连接与精准营销，以业务为中心完成从门店线上线下运营、流量、会员、支付、营销等方面数字化全覆盖。包括微商店、微小店品牌。</a:t>
              </a:r>
              <a:endParaRPr lang="zh-CN" altLang="en-US" sz="1500" dirty="0">
                <a:solidFill>
                  <a:schemeClr val="bg1"/>
                </a:solidFill>
                <a:latin typeface="思源黑体 CN Regular" panose="020B0500000000000000" charset="-122"/>
                <a:ea typeface="思源黑体 CN Regular" panose="020B0500000000000000" charset="-122"/>
              </a:endParaRPr>
            </a:p>
          </p:txBody>
        </p:sp>
      </p:grpSp>
      <p:sp>
        <p:nvSpPr>
          <p:cNvPr id="7" name="文本框 6"/>
          <p:cNvSpPr txBox="1"/>
          <p:nvPr/>
        </p:nvSpPr>
        <p:spPr>
          <a:xfrm>
            <a:off x="4762500" y="618565"/>
            <a:ext cx="266700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rPr>
              <a:t>驱动零售数字化</a:t>
            </a:r>
            <a:endParaRPr lang="zh-CN" altLang="en-US" sz="3000" dirty="0">
              <a:solidFill>
                <a:schemeClr val="bg1"/>
              </a:solidFill>
              <a:latin typeface="思源黑体 CN Bold" panose="020B0800000000000000" pitchFamily="34" charset="-122"/>
              <a:ea typeface="思源黑体 CN Bold" panose="020B0800000000000000" pitchFamily="34" charset="-122"/>
            </a:endParaRPr>
          </a:p>
        </p:txBody>
      </p:sp>
      <p:grpSp>
        <p:nvGrpSpPr>
          <p:cNvPr id="34" name="组合 33"/>
          <p:cNvGrpSpPr/>
          <p:nvPr/>
        </p:nvGrpSpPr>
        <p:grpSpPr>
          <a:xfrm>
            <a:off x="3220720" y="3461385"/>
            <a:ext cx="2655570" cy="1930400"/>
            <a:chOff x="9785" y="5577"/>
            <a:chExt cx="4182" cy="3040"/>
          </a:xfrm>
        </p:grpSpPr>
        <p:grpSp>
          <p:nvGrpSpPr>
            <p:cNvPr id="35" name="组合 34"/>
            <p:cNvGrpSpPr/>
            <p:nvPr/>
          </p:nvGrpSpPr>
          <p:grpSpPr>
            <a:xfrm rot="0">
              <a:off x="10829" y="5577"/>
              <a:ext cx="2094" cy="728"/>
              <a:chOff x="11339" y="5609"/>
              <a:chExt cx="2094" cy="728"/>
            </a:xfrm>
          </p:grpSpPr>
          <p:sp>
            <p:nvSpPr>
              <p:cNvPr id="36" name="圆角矩形 35"/>
              <p:cNvSpPr/>
              <p:nvPr>
                <p:custDataLst>
                  <p:tags r:id="rId5"/>
                </p:custDataLst>
              </p:nvPr>
            </p:nvSpPr>
            <p:spPr>
              <a:xfrm>
                <a:off x="11339" y="5609"/>
                <a:ext cx="2094" cy="728"/>
              </a:xfrm>
              <a:prstGeom prst="roundRect">
                <a:avLst/>
              </a:prstGeom>
              <a:solidFill>
                <a:srgbClr val="0083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360045" tIns="71755" rIns="360045" bIns="71755" rtlCol="0" anchor="ctr">
                <a:spAutoFit/>
              </a:bodyPr>
              <a:p>
                <a:pPr algn="ctr"/>
                <a:endParaRPr lang="zh-CN" altLang="en-US"/>
              </a:p>
            </p:txBody>
          </p:sp>
          <p:sp>
            <p:nvSpPr>
              <p:cNvPr id="37" name="文本框 36"/>
              <p:cNvSpPr txBox="1"/>
              <p:nvPr>
                <p:custDataLst>
                  <p:tags r:id="rId6"/>
                </p:custDataLst>
              </p:nvPr>
            </p:nvSpPr>
            <p:spPr>
              <a:xfrm>
                <a:off x="11436" y="5730"/>
                <a:ext cx="1899" cy="484"/>
              </a:xfrm>
              <a:prstGeom prst="rect">
                <a:avLst/>
              </a:prstGeom>
              <a:noFill/>
            </p:spPr>
            <p:txBody>
              <a:bodyPr wrap="square" lIns="0" tIns="0" rIns="0" bIns="0" rtlCol="0" anchor="t" anchorCtr="0">
                <a:spAutoFit/>
              </a:bodyPr>
              <a:p>
                <a:pPr algn="ctr"/>
                <a:r>
                  <a:rPr lang="zh-CN" altLang="en-US" sz="2000" dirty="0">
                    <a:solidFill>
                      <a:schemeClr val="bg1"/>
                    </a:solidFill>
                    <a:latin typeface="思源黑体 CN Bold" panose="020B0800000000000000" pitchFamily="34" charset="-122"/>
                    <a:ea typeface="思源黑体 CN Bold" panose="020B0800000000000000" pitchFamily="34" charset="-122"/>
                  </a:rPr>
                  <a:t>智慧零售</a:t>
                </a:r>
                <a:endParaRPr lang="zh-CN" altLang="en-US" sz="2000" dirty="0">
                  <a:solidFill>
                    <a:schemeClr val="bg1"/>
                  </a:solidFill>
                  <a:latin typeface="思源黑体 CN Bold" panose="020B0800000000000000" pitchFamily="34" charset="-122"/>
                  <a:ea typeface="思源黑体 CN Bold" panose="020B0800000000000000" pitchFamily="34" charset="-122"/>
                </a:endParaRPr>
              </a:p>
            </p:txBody>
          </p:sp>
        </p:grpSp>
        <p:sp>
          <p:nvSpPr>
            <p:cNvPr id="38" name="文本框 37"/>
            <p:cNvSpPr txBox="1"/>
            <p:nvPr>
              <p:custDataLst>
                <p:tags r:id="rId7"/>
              </p:custDataLst>
            </p:nvPr>
          </p:nvSpPr>
          <p:spPr>
            <a:xfrm>
              <a:off x="9785" y="6436"/>
              <a:ext cx="4182" cy="2181"/>
            </a:xfrm>
            <a:prstGeom prst="rect">
              <a:avLst/>
            </a:prstGeom>
            <a:noFill/>
          </p:spPr>
          <p:txBody>
            <a:bodyPr wrap="square" lIns="0" tIns="0" rIns="0" bIns="0" rtlCol="0">
              <a:spAutoFit/>
            </a:bodyPr>
            <a:p>
              <a:pPr algn="l">
                <a:lnSpc>
                  <a:spcPct val="150000"/>
                </a:lnSpc>
                <a:buClrTx/>
                <a:buSzTx/>
                <a:buFontTx/>
              </a:pP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零售企业私域云解决方案，数字门店方案，提供自助收银、刷脸支付、AI画像、自助营销等产品打造科技购物新体验。</a:t>
              </a:r>
              <a:endParaRPr lang="zh-CN" altLang="en-US" sz="1500" dirty="0">
                <a:solidFill>
                  <a:schemeClr val="bg1"/>
                </a:solidFill>
                <a:latin typeface="思源黑体 CN Regular" panose="020B0500000000000000" charset="-122"/>
                <a:ea typeface="思源黑体 CN Regular" panose="020B0500000000000000" charset="-122"/>
              </a:endParaRPr>
            </a:p>
          </p:txBody>
        </p:sp>
      </p:grpSp>
      <p:grpSp>
        <p:nvGrpSpPr>
          <p:cNvPr id="39" name="组合 38"/>
          <p:cNvGrpSpPr/>
          <p:nvPr/>
        </p:nvGrpSpPr>
        <p:grpSpPr>
          <a:xfrm>
            <a:off x="183515" y="3461385"/>
            <a:ext cx="2655570" cy="1930400"/>
            <a:chOff x="9785" y="5577"/>
            <a:chExt cx="4182" cy="3040"/>
          </a:xfrm>
        </p:grpSpPr>
        <p:grpSp>
          <p:nvGrpSpPr>
            <p:cNvPr id="40" name="组合 39"/>
            <p:cNvGrpSpPr/>
            <p:nvPr/>
          </p:nvGrpSpPr>
          <p:grpSpPr>
            <a:xfrm rot="0">
              <a:off x="10829" y="5577"/>
              <a:ext cx="2094" cy="728"/>
              <a:chOff x="11339" y="5609"/>
              <a:chExt cx="2094" cy="728"/>
            </a:xfrm>
          </p:grpSpPr>
          <p:sp>
            <p:nvSpPr>
              <p:cNvPr id="41" name="圆角矩形 40"/>
              <p:cNvSpPr/>
              <p:nvPr>
                <p:custDataLst>
                  <p:tags r:id="rId8"/>
                </p:custDataLst>
              </p:nvPr>
            </p:nvSpPr>
            <p:spPr>
              <a:xfrm>
                <a:off x="11339" y="5609"/>
                <a:ext cx="2094" cy="728"/>
              </a:xfrm>
              <a:prstGeom prst="roundRect">
                <a:avLst/>
              </a:prstGeom>
              <a:solidFill>
                <a:srgbClr val="0083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360045" tIns="71755" rIns="360045" bIns="71755" rtlCol="0" anchor="ctr">
                <a:spAutoFit/>
              </a:bodyPr>
              <a:p>
                <a:pPr algn="ctr"/>
                <a:endParaRPr lang="zh-CN" altLang="en-US"/>
              </a:p>
            </p:txBody>
          </p:sp>
          <p:sp>
            <p:nvSpPr>
              <p:cNvPr id="42" name="文本框 41"/>
              <p:cNvSpPr txBox="1"/>
              <p:nvPr>
                <p:custDataLst>
                  <p:tags r:id="rId9"/>
                </p:custDataLst>
              </p:nvPr>
            </p:nvSpPr>
            <p:spPr>
              <a:xfrm>
                <a:off x="11436" y="5730"/>
                <a:ext cx="1899" cy="484"/>
              </a:xfrm>
              <a:prstGeom prst="rect">
                <a:avLst/>
              </a:prstGeom>
              <a:noFill/>
            </p:spPr>
            <p:txBody>
              <a:bodyPr wrap="square" lIns="0" tIns="0" rIns="0" bIns="0" rtlCol="0" anchor="t" anchorCtr="0">
                <a:spAutoFit/>
              </a:bodyPr>
              <a:p>
                <a:pPr algn="ctr"/>
                <a:r>
                  <a:rPr lang="en-US" altLang="zh-CN" sz="2000" dirty="0">
                    <a:solidFill>
                      <a:schemeClr val="bg1"/>
                    </a:solidFill>
                    <a:latin typeface="思源黑体 CN Bold" panose="020B0800000000000000" pitchFamily="34" charset="-122"/>
                    <a:ea typeface="思源黑体 CN Bold" panose="020B0800000000000000" pitchFamily="34" charset="-122"/>
                  </a:rPr>
                  <a:t>SaaS</a:t>
                </a:r>
                <a:endParaRPr lang="en-US" altLang="zh-CN" sz="2000" dirty="0">
                  <a:solidFill>
                    <a:schemeClr val="bg1"/>
                  </a:solidFill>
                  <a:latin typeface="思源黑体 CN Bold" panose="020B0800000000000000" pitchFamily="34" charset="-122"/>
                  <a:ea typeface="思源黑体 CN Bold" panose="020B0800000000000000" pitchFamily="34" charset="-122"/>
                </a:endParaRPr>
              </a:p>
            </p:txBody>
          </p:sp>
        </p:grpSp>
        <p:sp>
          <p:nvSpPr>
            <p:cNvPr id="43" name="文本框 42"/>
            <p:cNvSpPr txBox="1"/>
            <p:nvPr>
              <p:custDataLst>
                <p:tags r:id="rId10"/>
              </p:custDataLst>
            </p:nvPr>
          </p:nvSpPr>
          <p:spPr>
            <a:xfrm>
              <a:off x="9785" y="6436"/>
              <a:ext cx="4182" cy="2181"/>
            </a:xfrm>
            <a:prstGeom prst="rect">
              <a:avLst/>
            </a:prstGeom>
            <a:noFill/>
          </p:spPr>
          <p:txBody>
            <a:bodyPr wrap="square" lIns="0" tIns="0" rIns="0" bIns="0" rtlCol="0">
              <a:spAutoFit/>
            </a:bodyPr>
            <a:p>
              <a:pPr algn="l">
                <a:lnSpc>
                  <a:spcPct val="150000"/>
                </a:lnSpc>
              </a:pP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基于</a:t>
              </a:r>
              <a:r>
                <a:rPr lang="en-US"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SaaS</a:t>
              </a: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平台技术，为零售企业，提供公有云的跨平台信息化解决方案，可承载上万门店体量。</a:t>
              </a:r>
              <a:endParaRPr lang="zh-CN" altLang="en-US" sz="1500" dirty="0">
                <a:solidFill>
                  <a:schemeClr val="bg1"/>
                </a:solidFill>
                <a:latin typeface="思源黑体 CN Regular" panose="020B0500000000000000" charset="-122"/>
                <a:ea typeface="思源黑体 CN Regular" panose="020B0500000000000000" charset="-122"/>
              </a:endParaRPr>
            </a:p>
          </p:txBody>
        </p:sp>
      </p:grpSp>
      <p:grpSp>
        <p:nvGrpSpPr>
          <p:cNvPr id="45" name="组合 44"/>
          <p:cNvGrpSpPr/>
          <p:nvPr/>
        </p:nvGrpSpPr>
        <p:grpSpPr>
          <a:xfrm>
            <a:off x="9337675" y="3461385"/>
            <a:ext cx="2655570" cy="2969260"/>
            <a:chOff x="9785" y="5577"/>
            <a:chExt cx="4182" cy="4676"/>
          </a:xfrm>
        </p:grpSpPr>
        <p:grpSp>
          <p:nvGrpSpPr>
            <p:cNvPr id="46" name="组合 45"/>
            <p:cNvGrpSpPr/>
            <p:nvPr/>
          </p:nvGrpSpPr>
          <p:grpSpPr>
            <a:xfrm rot="0">
              <a:off x="10829" y="5577"/>
              <a:ext cx="2094" cy="728"/>
              <a:chOff x="11339" y="5609"/>
              <a:chExt cx="2094" cy="728"/>
            </a:xfrm>
          </p:grpSpPr>
          <p:sp>
            <p:nvSpPr>
              <p:cNvPr id="47" name="圆角矩形 46"/>
              <p:cNvSpPr/>
              <p:nvPr>
                <p:custDataLst>
                  <p:tags r:id="rId11"/>
                </p:custDataLst>
              </p:nvPr>
            </p:nvSpPr>
            <p:spPr>
              <a:xfrm>
                <a:off x="11339" y="5609"/>
                <a:ext cx="2094" cy="728"/>
              </a:xfrm>
              <a:prstGeom prst="roundRect">
                <a:avLst/>
              </a:prstGeom>
              <a:solidFill>
                <a:srgbClr val="0083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360045" tIns="71755" rIns="360045" bIns="71755" rtlCol="0" anchor="ctr">
                <a:spAutoFit/>
              </a:bodyPr>
              <a:p>
                <a:pPr algn="ctr"/>
                <a:endParaRPr lang="zh-CN" altLang="en-US"/>
              </a:p>
            </p:txBody>
          </p:sp>
          <p:sp>
            <p:nvSpPr>
              <p:cNvPr id="48" name="文本框 47"/>
              <p:cNvSpPr txBox="1"/>
              <p:nvPr>
                <p:custDataLst>
                  <p:tags r:id="rId12"/>
                </p:custDataLst>
              </p:nvPr>
            </p:nvSpPr>
            <p:spPr>
              <a:xfrm>
                <a:off x="11436" y="5730"/>
                <a:ext cx="1899" cy="484"/>
              </a:xfrm>
              <a:prstGeom prst="rect">
                <a:avLst/>
              </a:prstGeom>
              <a:noFill/>
            </p:spPr>
            <p:txBody>
              <a:bodyPr wrap="square" lIns="0" tIns="0" rIns="0" bIns="0" rtlCol="0" anchor="t" anchorCtr="0">
                <a:spAutoFit/>
              </a:bodyPr>
              <a:p>
                <a:pPr algn="ctr"/>
                <a:r>
                  <a:rPr lang="zh-CN" altLang="en-US" sz="2000" dirty="0">
                    <a:solidFill>
                      <a:schemeClr val="bg1"/>
                    </a:solidFill>
                    <a:latin typeface="思源黑体 CN Bold" panose="020B0800000000000000" pitchFamily="34" charset="-122"/>
                    <a:ea typeface="思源黑体 CN Bold" panose="020B0800000000000000" pitchFamily="34" charset="-122"/>
                  </a:rPr>
                  <a:t>思迅</a:t>
                </a:r>
                <a:r>
                  <a:rPr lang="en-US" altLang="zh-CN" sz="2000" dirty="0">
                    <a:solidFill>
                      <a:schemeClr val="bg1"/>
                    </a:solidFill>
                    <a:latin typeface="思源黑体 CN Bold" panose="020B0800000000000000" pitchFamily="34" charset="-122"/>
                    <a:ea typeface="思源黑体 CN Bold" panose="020B0800000000000000" pitchFamily="34" charset="-122"/>
                  </a:rPr>
                  <a:t>Pay</a:t>
                </a:r>
                <a:endParaRPr lang="en-US" altLang="zh-CN" sz="2000" dirty="0">
                  <a:solidFill>
                    <a:schemeClr val="bg1"/>
                  </a:solidFill>
                  <a:latin typeface="思源黑体 CN Bold" panose="020B0800000000000000" pitchFamily="34" charset="-122"/>
                  <a:ea typeface="思源黑体 CN Bold" panose="020B0800000000000000" pitchFamily="34" charset="-122"/>
                </a:endParaRPr>
              </a:p>
            </p:txBody>
          </p:sp>
        </p:grpSp>
        <p:sp>
          <p:nvSpPr>
            <p:cNvPr id="49" name="文本框 48"/>
            <p:cNvSpPr txBox="1"/>
            <p:nvPr>
              <p:custDataLst>
                <p:tags r:id="rId13"/>
              </p:custDataLst>
            </p:nvPr>
          </p:nvSpPr>
          <p:spPr>
            <a:xfrm>
              <a:off x="9785" y="6436"/>
              <a:ext cx="4182" cy="3817"/>
            </a:xfrm>
            <a:prstGeom prst="rect">
              <a:avLst/>
            </a:prstGeom>
            <a:noFill/>
          </p:spPr>
          <p:txBody>
            <a:bodyPr wrap="square" lIns="0" tIns="0" rIns="0" bIns="0" rtlCol="0">
              <a:spAutoFit/>
            </a:bodyPr>
            <a:p>
              <a:pPr>
                <a:lnSpc>
                  <a:spcPct val="150000"/>
                </a:lnSpc>
              </a:pP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全渠道（微信、支付宝、云闪付）聚合支付技术；以支付即会员&amp;支付即营销，连接商户、会员、品牌、供应链；打通全链路的精准化营销，完成消费前发券领券，消费后分享拓客的闭环营销。</a:t>
              </a:r>
              <a:endParaRPr lang="zh-CN" altLang="en-US" sz="1500" dirty="0">
                <a:solidFill>
                  <a:schemeClr val="bg1"/>
                </a:solidFill>
                <a:latin typeface="思源黑体 CN Regular" panose="020B0500000000000000" charset="-122"/>
                <a:ea typeface="思源黑体 CN Regular" panose="020B0500000000000000" charset="-122"/>
              </a:endParaRPr>
            </a:p>
          </p:txBody>
        </p:sp>
      </p:grpSp>
      <p:pic>
        <p:nvPicPr>
          <p:cNvPr id="55" name="图片 54"/>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374015" y="311150"/>
            <a:ext cx="1794510" cy="367030"/>
          </a:xfrm>
          <a:prstGeom prst="rect">
            <a:avLst/>
          </a:prstGeom>
        </p:spPr>
      </p:pic>
      <p:pic>
        <p:nvPicPr>
          <p:cNvPr id="56" name="图片 55"/>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1032490" y="193040"/>
            <a:ext cx="861060" cy="60325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932815" y="1556385"/>
            <a:ext cx="10327005" cy="4844415"/>
            <a:chOff x="1477" y="2361"/>
            <a:chExt cx="16263" cy="7629"/>
          </a:xfrm>
        </p:grpSpPr>
        <p:sp>
          <p:nvSpPr>
            <p:cNvPr id="8" name="圆角矩形 7"/>
            <p:cNvSpPr/>
            <p:nvPr/>
          </p:nvSpPr>
          <p:spPr>
            <a:xfrm>
              <a:off x="1477" y="2361"/>
              <a:ext cx="16263" cy="7628"/>
            </a:xfrm>
            <a:prstGeom prst="roundRect">
              <a:avLst>
                <a:gd name="adj" fmla="val 291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6" name="组合 5"/>
            <p:cNvGrpSpPr/>
            <p:nvPr/>
          </p:nvGrpSpPr>
          <p:grpSpPr>
            <a:xfrm>
              <a:off x="2359" y="2361"/>
              <a:ext cx="14541" cy="6454"/>
              <a:chOff x="2511" y="2361"/>
              <a:chExt cx="14541" cy="6454"/>
            </a:xfrm>
          </p:grpSpPr>
          <p:pic>
            <p:nvPicPr>
              <p:cNvPr id="7" name="图片 6" descr="03"/>
              <p:cNvPicPr>
                <a:picLocks noChangeAspect="1"/>
              </p:cNvPicPr>
              <p:nvPr/>
            </p:nvPicPr>
            <p:blipFill>
              <a:blip r:embed="rId1"/>
              <a:stretch>
                <a:fillRect/>
              </a:stretch>
            </p:blipFill>
            <p:spPr>
              <a:xfrm>
                <a:off x="2511" y="2361"/>
                <a:ext cx="4041" cy="6454"/>
              </a:xfrm>
              <a:prstGeom prst="rect">
                <a:avLst/>
              </a:prstGeom>
              <a:effectLst/>
            </p:spPr>
          </p:pic>
          <p:pic>
            <p:nvPicPr>
              <p:cNvPr id="10" name="图片 9" descr="01"/>
              <p:cNvPicPr>
                <a:picLocks noChangeAspect="1"/>
              </p:cNvPicPr>
              <p:nvPr/>
            </p:nvPicPr>
            <p:blipFill>
              <a:blip r:embed="rId2"/>
              <a:stretch>
                <a:fillRect/>
              </a:stretch>
            </p:blipFill>
            <p:spPr>
              <a:xfrm>
                <a:off x="7740" y="2361"/>
                <a:ext cx="4041" cy="6454"/>
              </a:xfrm>
              <a:prstGeom prst="rect">
                <a:avLst/>
              </a:prstGeom>
              <a:effectLst/>
            </p:spPr>
          </p:pic>
          <p:pic>
            <p:nvPicPr>
              <p:cNvPr id="11" name="图片 10" descr="02"/>
              <p:cNvPicPr>
                <a:picLocks noChangeAspect="1"/>
              </p:cNvPicPr>
              <p:nvPr/>
            </p:nvPicPr>
            <p:blipFill>
              <a:blip r:embed="rId3"/>
              <a:stretch>
                <a:fillRect/>
              </a:stretch>
            </p:blipFill>
            <p:spPr>
              <a:xfrm>
                <a:off x="13011" y="2361"/>
                <a:ext cx="4041" cy="6454"/>
              </a:xfrm>
              <a:prstGeom prst="rect">
                <a:avLst/>
              </a:prstGeom>
              <a:effectLst/>
            </p:spPr>
          </p:pic>
        </p:grpSp>
        <p:grpSp>
          <p:nvGrpSpPr>
            <p:cNvPr id="14" name="组合 13"/>
            <p:cNvGrpSpPr/>
            <p:nvPr/>
          </p:nvGrpSpPr>
          <p:grpSpPr>
            <a:xfrm>
              <a:off x="1477" y="8816"/>
              <a:ext cx="16263" cy="1174"/>
              <a:chOff x="1477" y="8816"/>
              <a:chExt cx="16263" cy="1174"/>
            </a:xfrm>
          </p:grpSpPr>
          <p:sp>
            <p:nvSpPr>
              <p:cNvPr id="13" name="同侧圆角矩形 12"/>
              <p:cNvSpPr/>
              <p:nvPr/>
            </p:nvSpPr>
            <p:spPr>
              <a:xfrm>
                <a:off x="1477" y="8816"/>
                <a:ext cx="16263" cy="1174"/>
              </a:xfrm>
              <a:prstGeom prst="round2SameRect">
                <a:avLst>
                  <a:gd name="adj1" fmla="val 0"/>
                  <a:gd name="adj2" fmla="val 1639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2" name="组合 11"/>
              <p:cNvGrpSpPr/>
              <p:nvPr/>
            </p:nvGrpSpPr>
            <p:grpSpPr>
              <a:xfrm>
                <a:off x="4290" y="9062"/>
                <a:ext cx="10940" cy="723"/>
                <a:chOff x="4335" y="9062"/>
                <a:chExt cx="10940" cy="723"/>
              </a:xfrm>
            </p:grpSpPr>
            <p:pic>
              <p:nvPicPr>
                <p:cNvPr id="22" name="图片 21" descr="05"/>
                <p:cNvPicPr>
                  <a:picLocks noChangeAspect="1"/>
                </p:cNvPicPr>
                <p:nvPr/>
              </p:nvPicPr>
              <p:blipFill>
                <a:blip r:embed="rId4"/>
                <a:stretch>
                  <a:fillRect/>
                </a:stretch>
              </p:blipFill>
              <p:spPr>
                <a:xfrm>
                  <a:off x="4335" y="9062"/>
                  <a:ext cx="3402" cy="682"/>
                </a:xfrm>
                <a:prstGeom prst="rect">
                  <a:avLst/>
                </a:prstGeom>
              </p:spPr>
            </p:pic>
            <p:pic>
              <p:nvPicPr>
                <p:cNvPr id="23" name="图片 22" descr="04-"/>
                <p:cNvPicPr>
                  <a:picLocks noChangeAspect="1"/>
                </p:cNvPicPr>
                <p:nvPr/>
              </p:nvPicPr>
              <p:blipFill>
                <a:blip r:embed="rId5"/>
                <a:stretch>
                  <a:fillRect/>
                </a:stretch>
              </p:blipFill>
              <p:spPr>
                <a:xfrm>
                  <a:off x="11873" y="9088"/>
                  <a:ext cx="3402" cy="697"/>
                </a:xfrm>
                <a:prstGeom prst="rect">
                  <a:avLst/>
                </a:prstGeom>
              </p:spPr>
            </p:pic>
            <p:sp>
              <p:nvSpPr>
                <p:cNvPr id="24" name="文本框 23"/>
                <p:cNvSpPr txBox="1"/>
                <p:nvPr/>
              </p:nvSpPr>
              <p:spPr>
                <a:xfrm>
                  <a:off x="9169" y="9062"/>
                  <a:ext cx="970" cy="682"/>
                </a:xfrm>
                <a:prstGeom prst="rect">
                  <a:avLst/>
                </a:prstGeom>
                <a:noFill/>
              </p:spPr>
              <p:txBody>
                <a:bodyPr wrap="square" lIns="0" tIns="0" rIns="0" bIns="0" rtlCol="0">
                  <a:spAutoFit/>
                </a:bodyPr>
                <a:p>
                  <a:pPr algn="ctr"/>
                  <a:r>
                    <a:rPr lang="en-US" altLang="zh-CN" sz="3000">
                      <a:solidFill>
                        <a:schemeClr val="bg1"/>
                      </a:solidFill>
                      <a:latin typeface="思源黑体 CN Regular" panose="020B0500000000000000" charset="-122"/>
                      <a:ea typeface="思源黑体 CN Regular" panose="020B0500000000000000" charset="-122"/>
                    </a:rPr>
                    <a:t>|</a:t>
                  </a:r>
                  <a:endParaRPr lang="en-US" altLang="zh-CN" sz="3000">
                    <a:solidFill>
                      <a:schemeClr val="bg1"/>
                    </a:solidFill>
                    <a:latin typeface="思源黑体 CN Regular" panose="020B0500000000000000" charset="-122"/>
                    <a:ea typeface="思源黑体 CN Regular" panose="020B0500000000000000" charset="-122"/>
                  </a:endParaRPr>
                </a:p>
              </p:txBody>
            </p:sp>
          </p:grpSp>
        </p:grpSp>
      </p:grpSp>
      <p:sp>
        <p:nvSpPr>
          <p:cNvPr id="4" name="文本框 3"/>
          <p:cNvSpPr txBox="1"/>
          <p:nvPr/>
        </p:nvSpPr>
        <p:spPr>
          <a:xfrm>
            <a:off x="3815080" y="618565"/>
            <a:ext cx="4572000" cy="461645"/>
          </a:xfrm>
          <a:prstGeom prst="rect">
            <a:avLst/>
          </a:prstGeom>
          <a:noFill/>
        </p:spPr>
        <p:txBody>
          <a:bodyPr wrap="none" lIns="0" tIns="0" rIns="0" bIns="0" rtlCol="0">
            <a:spAutoFit/>
          </a:bodyPr>
          <a:p>
            <a:pPr algn="ctr"/>
            <a:r>
              <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rPr>
              <a:t>全渠道线上线下一体化管理</a:t>
            </a:r>
            <a:endPar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86580" y="618565"/>
            <a:ext cx="3429000" cy="461645"/>
          </a:xfrm>
          <a:prstGeom prst="rect">
            <a:avLst/>
          </a:prstGeom>
          <a:noFill/>
        </p:spPr>
        <p:txBody>
          <a:bodyPr wrap="none" lIns="0" tIns="0" rIns="0" bIns="0" rtlCol="0">
            <a:spAutoFit/>
          </a:bodyPr>
          <a:p>
            <a:pPr algn="ctr"/>
            <a:r>
              <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rPr>
              <a:t>连锁加盟全业务管理</a:t>
            </a:r>
            <a:endPar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endParaRPr>
          </a:p>
        </p:txBody>
      </p:sp>
      <p:grpSp>
        <p:nvGrpSpPr>
          <p:cNvPr id="25" name="组合 24"/>
          <p:cNvGrpSpPr/>
          <p:nvPr/>
        </p:nvGrpSpPr>
        <p:grpSpPr>
          <a:xfrm>
            <a:off x="932815" y="1556385"/>
            <a:ext cx="10326370" cy="4844415"/>
            <a:chOff x="1469" y="2451"/>
            <a:chExt cx="16262" cy="7629"/>
          </a:xfrm>
        </p:grpSpPr>
        <p:sp>
          <p:nvSpPr>
            <p:cNvPr id="8" name="圆角矩形 7"/>
            <p:cNvSpPr/>
            <p:nvPr/>
          </p:nvSpPr>
          <p:spPr>
            <a:xfrm>
              <a:off x="1469" y="2451"/>
              <a:ext cx="16263" cy="7628"/>
            </a:xfrm>
            <a:prstGeom prst="roundRect">
              <a:avLst>
                <a:gd name="adj" fmla="val 291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4" name="组合 13"/>
            <p:cNvGrpSpPr/>
            <p:nvPr/>
          </p:nvGrpSpPr>
          <p:grpSpPr>
            <a:xfrm rot="0">
              <a:off x="1469" y="8906"/>
              <a:ext cx="16263" cy="1174"/>
              <a:chOff x="1477" y="8816"/>
              <a:chExt cx="16263" cy="1174"/>
            </a:xfrm>
          </p:grpSpPr>
          <p:sp>
            <p:nvSpPr>
              <p:cNvPr id="13" name="同侧圆角矩形 12"/>
              <p:cNvSpPr/>
              <p:nvPr/>
            </p:nvSpPr>
            <p:spPr>
              <a:xfrm>
                <a:off x="1477" y="8816"/>
                <a:ext cx="16263" cy="1174"/>
              </a:xfrm>
              <a:prstGeom prst="round2SameRect">
                <a:avLst>
                  <a:gd name="adj1" fmla="val 0"/>
                  <a:gd name="adj2" fmla="val 1639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4" name="文本框 23"/>
              <p:cNvSpPr txBox="1"/>
              <p:nvPr/>
            </p:nvSpPr>
            <p:spPr>
              <a:xfrm>
                <a:off x="2244" y="9113"/>
                <a:ext cx="14729" cy="581"/>
              </a:xfrm>
              <a:prstGeom prst="rect">
                <a:avLst/>
              </a:prstGeom>
              <a:noFill/>
            </p:spPr>
            <p:txBody>
              <a:bodyPr wrap="square" lIns="0" tIns="0" rIns="0" bIns="0" rtlCol="0">
                <a:spAutoFit/>
              </a:bodyPr>
              <a:p>
                <a:pPr algn="ctr"/>
                <a:r>
                  <a:rPr lang="zh-CN" altLang="en-US" sz="2400">
                    <a:solidFill>
                      <a:schemeClr val="bg1"/>
                    </a:solidFill>
                    <a:latin typeface="思源黑体 CN Regular" panose="020B0500000000000000" charset="-122"/>
                    <a:ea typeface="思源黑体 CN Regular" panose="020B0500000000000000" charset="-122"/>
                    <a:sym typeface="+mn-ea"/>
                  </a:rPr>
                  <a:t>可承载上千家连锁门店、上百万会员、上百万商品管理</a:t>
                </a:r>
                <a:endParaRPr lang="zh-CN" altLang="en-US" sz="2400">
                  <a:solidFill>
                    <a:schemeClr val="bg1"/>
                  </a:solidFill>
                  <a:latin typeface="思源黑体 CN Regular" panose="020B0500000000000000" charset="-122"/>
                  <a:ea typeface="思源黑体 CN Regular" panose="020B0500000000000000" charset="-122"/>
                  <a:sym typeface="+mn-ea"/>
                </a:endParaRPr>
              </a:p>
            </p:txBody>
          </p:sp>
        </p:grpSp>
        <p:grpSp>
          <p:nvGrpSpPr>
            <p:cNvPr id="21" name="组合 20"/>
            <p:cNvGrpSpPr/>
            <p:nvPr/>
          </p:nvGrpSpPr>
          <p:grpSpPr>
            <a:xfrm>
              <a:off x="2351" y="2556"/>
              <a:ext cx="14541" cy="6236"/>
              <a:chOff x="2351" y="2556"/>
              <a:chExt cx="14541" cy="6236"/>
            </a:xfrm>
          </p:grpSpPr>
          <p:grpSp>
            <p:nvGrpSpPr>
              <p:cNvPr id="18" name="组合 17"/>
              <p:cNvGrpSpPr/>
              <p:nvPr/>
            </p:nvGrpSpPr>
            <p:grpSpPr>
              <a:xfrm>
                <a:off x="7359" y="2556"/>
                <a:ext cx="4283" cy="6236"/>
                <a:chOff x="7359" y="2556"/>
                <a:chExt cx="4283" cy="6236"/>
              </a:xfrm>
            </p:grpSpPr>
            <p:sp>
              <p:nvSpPr>
                <p:cNvPr id="47" name="矩形 46"/>
                <p:cNvSpPr/>
                <p:nvPr/>
              </p:nvSpPr>
              <p:spPr>
                <a:xfrm>
                  <a:off x="7602" y="2556"/>
                  <a:ext cx="4041" cy="6236"/>
                </a:xfrm>
                <a:prstGeom prst="rect">
                  <a:avLst/>
                </a:prstGeom>
                <a:solidFill>
                  <a:srgbClr val="F5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8" name="文本框 47"/>
                <p:cNvSpPr txBox="1"/>
                <p:nvPr/>
              </p:nvSpPr>
              <p:spPr>
                <a:xfrm>
                  <a:off x="7742" y="2859"/>
                  <a:ext cx="3677" cy="581"/>
                </a:xfrm>
                <a:prstGeom prst="rect">
                  <a:avLst/>
                </a:prstGeom>
                <a:noFill/>
              </p:spPr>
              <p:txBody>
                <a:bodyPr wrap="square" lIns="0" tIns="0" rIns="0" bIns="0" rtlCol="0">
                  <a:spAutoFit/>
                </a:bodyPr>
                <a:p>
                  <a:pPr algn="ctr"/>
                  <a:r>
                    <a:rPr lang="zh-CN" altLang="en-US" sz="2400">
                      <a:solidFill>
                        <a:srgbClr val="116AF9"/>
                      </a:solidFill>
                      <a:latin typeface="思源黑体 CN Bold" panose="020B0800000000000000" pitchFamily="34" charset="-122"/>
                      <a:ea typeface="思源黑体 CN Bold" panose="020B0800000000000000" pitchFamily="34" charset="-122"/>
                    </a:rPr>
                    <a:t>管会员</a:t>
                  </a:r>
                  <a:endParaRPr lang="zh-CN" altLang="en-US" sz="2400">
                    <a:solidFill>
                      <a:srgbClr val="116AF9"/>
                    </a:solidFill>
                    <a:latin typeface="思源黑体 CN Bold" panose="020B0800000000000000" pitchFamily="34" charset="-122"/>
                    <a:ea typeface="思源黑体 CN Bold" panose="020B0800000000000000" pitchFamily="34" charset="-122"/>
                  </a:endParaRPr>
                </a:p>
              </p:txBody>
            </p:sp>
            <p:pic>
              <p:nvPicPr>
                <p:cNvPr id="49" name="图片 48" descr="E:/siss-yoti/0思迅020事业部/思迅商云智选/智选ppt彩页纯蓝色/08.png08"/>
                <p:cNvPicPr>
                  <a:picLocks noChangeAspect="1"/>
                </p:cNvPicPr>
                <p:nvPr/>
              </p:nvPicPr>
              <p:blipFill>
                <a:blip r:embed="rId1"/>
                <a:srcRect l="212" r="212"/>
                <a:stretch>
                  <a:fillRect/>
                </a:stretch>
              </p:blipFill>
              <p:spPr>
                <a:xfrm>
                  <a:off x="7359" y="5273"/>
                  <a:ext cx="3888" cy="1417"/>
                </a:xfrm>
                <a:prstGeom prst="rect">
                  <a:avLst/>
                </a:prstGeom>
                <a:effectLst/>
              </p:spPr>
            </p:pic>
            <p:pic>
              <p:nvPicPr>
                <p:cNvPr id="50" name="图片 49" descr="E:/siss-yoti/0思迅020事业部/思迅商云智选/智选ppt彩页纯蓝色/07.png07"/>
                <p:cNvPicPr>
                  <a:picLocks noChangeAspect="1"/>
                </p:cNvPicPr>
                <p:nvPr/>
              </p:nvPicPr>
              <p:blipFill>
                <a:blip r:embed="rId2"/>
                <a:srcRect t="26" b="26"/>
                <a:stretch>
                  <a:fillRect/>
                </a:stretch>
              </p:blipFill>
              <p:spPr>
                <a:xfrm>
                  <a:off x="7603" y="3814"/>
                  <a:ext cx="3905" cy="1417"/>
                </a:xfrm>
                <a:prstGeom prst="rect">
                  <a:avLst/>
                </a:prstGeom>
                <a:effectLst/>
              </p:spPr>
            </p:pic>
          </p:grpSp>
          <p:grpSp>
            <p:nvGrpSpPr>
              <p:cNvPr id="19" name="组合 18"/>
              <p:cNvGrpSpPr/>
              <p:nvPr/>
            </p:nvGrpSpPr>
            <p:grpSpPr>
              <a:xfrm>
                <a:off x="12852" y="2556"/>
                <a:ext cx="4040" cy="6236"/>
                <a:chOff x="12852" y="2556"/>
                <a:chExt cx="4040" cy="6236"/>
              </a:xfrm>
            </p:grpSpPr>
            <p:sp>
              <p:nvSpPr>
                <p:cNvPr id="53" name="矩形 52"/>
                <p:cNvSpPr/>
                <p:nvPr/>
              </p:nvSpPr>
              <p:spPr>
                <a:xfrm>
                  <a:off x="12852" y="2556"/>
                  <a:ext cx="4041" cy="6236"/>
                </a:xfrm>
                <a:prstGeom prst="rect">
                  <a:avLst/>
                </a:prstGeom>
                <a:solidFill>
                  <a:srgbClr val="F5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4" name="文本框 53"/>
                <p:cNvSpPr txBox="1"/>
                <p:nvPr/>
              </p:nvSpPr>
              <p:spPr>
                <a:xfrm>
                  <a:off x="12992" y="2859"/>
                  <a:ext cx="3677" cy="581"/>
                </a:xfrm>
                <a:prstGeom prst="rect">
                  <a:avLst/>
                </a:prstGeom>
                <a:noFill/>
              </p:spPr>
              <p:txBody>
                <a:bodyPr wrap="square" lIns="0" tIns="0" rIns="0" bIns="0" rtlCol="0">
                  <a:spAutoFit/>
                </a:bodyPr>
                <a:p>
                  <a:pPr algn="ctr"/>
                  <a:r>
                    <a:rPr lang="zh-CN" altLang="en-US" sz="2400">
                      <a:solidFill>
                        <a:srgbClr val="116AF9"/>
                      </a:solidFill>
                      <a:latin typeface="思源黑体 CN Bold" panose="020B0800000000000000" pitchFamily="34" charset="-122"/>
                      <a:ea typeface="思源黑体 CN Bold" panose="020B0800000000000000" pitchFamily="34" charset="-122"/>
                    </a:rPr>
                    <a:t>管供货商</a:t>
                  </a:r>
                  <a:endParaRPr lang="zh-CN" altLang="en-US" sz="2400">
                    <a:solidFill>
                      <a:srgbClr val="116AF9"/>
                    </a:solidFill>
                    <a:latin typeface="思源黑体 CN Bold" panose="020B0800000000000000" pitchFamily="34" charset="-122"/>
                    <a:ea typeface="思源黑体 CN Bold" panose="020B0800000000000000" pitchFamily="34" charset="-122"/>
                  </a:endParaRPr>
                </a:p>
              </p:txBody>
            </p:sp>
            <p:pic>
              <p:nvPicPr>
                <p:cNvPr id="55" name="图片 54" descr="E:/siss-yoti/0思迅020事业部/思迅商云智选/智选ppt彩页纯蓝色/12.png12"/>
                <p:cNvPicPr>
                  <a:picLocks noChangeAspect="1"/>
                </p:cNvPicPr>
                <p:nvPr/>
              </p:nvPicPr>
              <p:blipFill>
                <a:blip r:embed="rId3"/>
                <a:srcRect l="212" r="212"/>
                <a:stretch>
                  <a:fillRect/>
                </a:stretch>
              </p:blipFill>
              <p:spPr>
                <a:xfrm>
                  <a:off x="12861" y="5273"/>
                  <a:ext cx="3888" cy="1417"/>
                </a:xfrm>
                <a:prstGeom prst="rect">
                  <a:avLst/>
                </a:prstGeom>
                <a:effectLst/>
              </p:spPr>
            </p:pic>
            <p:pic>
              <p:nvPicPr>
                <p:cNvPr id="56" name="图片 55" descr="E:/siss-yoti/0思迅020事业部/思迅商云智选/智选ppt彩页纯蓝色/11.png11"/>
                <p:cNvPicPr>
                  <a:picLocks noChangeAspect="1"/>
                </p:cNvPicPr>
                <p:nvPr/>
              </p:nvPicPr>
              <p:blipFill>
                <a:blip r:embed="rId4"/>
                <a:srcRect t="256" b="256"/>
                <a:stretch>
                  <a:fillRect/>
                </a:stretch>
              </p:blipFill>
              <p:spPr>
                <a:xfrm>
                  <a:off x="12853" y="3814"/>
                  <a:ext cx="3905" cy="1417"/>
                </a:xfrm>
                <a:prstGeom prst="rect">
                  <a:avLst/>
                </a:prstGeom>
                <a:effectLst/>
              </p:spPr>
            </p:pic>
          </p:grpSp>
          <p:grpSp>
            <p:nvGrpSpPr>
              <p:cNvPr id="20" name="组合 19"/>
              <p:cNvGrpSpPr/>
              <p:nvPr/>
            </p:nvGrpSpPr>
            <p:grpSpPr>
              <a:xfrm>
                <a:off x="2351" y="2556"/>
                <a:ext cx="4040" cy="6236"/>
                <a:chOff x="2351" y="2556"/>
                <a:chExt cx="4040" cy="6236"/>
              </a:xfrm>
            </p:grpSpPr>
            <p:sp>
              <p:nvSpPr>
                <p:cNvPr id="3" name="矩形 2"/>
                <p:cNvSpPr/>
                <p:nvPr/>
              </p:nvSpPr>
              <p:spPr>
                <a:xfrm>
                  <a:off x="2351" y="2556"/>
                  <a:ext cx="4041" cy="6236"/>
                </a:xfrm>
                <a:prstGeom prst="rect">
                  <a:avLst/>
                </a:prstGeom>
                <a:solidFill>
                  <a:srgbClr val="F5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文本框 4"/>
                <p:cNvSpPr txBox="1"/>
                <p:nvPr/>
              </p:nvSpPr>
              <p:spPr>
                <a:xfrm>
                  <a:off x="2533" y="2859"/>
                  <a:ext cx="3677" cy="581"/>
                </a:xfrm>
                <a:prstGeom prst="rect">
                  <a:avLst/>
                </a:prstGeom>
                <a:noFill/>
              </p:spPr>
              <p:txBody>
                <a:bodyPr wrap="square" lIns="0" tIns="0" rIns="0" bIns="0" rtlCol="0">
                  <a:spAutoFit/>
                </a:bodyPr>
                <a:p>
                  <a:pPr algn="ctr"/>
                  <a:r>
                    <a:rPr lang="zh-CN" altLang="en-US" sz="2400">
                      <a:solidFill>
                        <a:srgbClr val="116AF9"/>
                      </a:solidFill>
                      <a:latin typeface="思源黑体 CN Bold" panose="020B0800000000000000" pitchFamily="34" charset="-122"/>
                      <a:ea typeface="思源黑体 CN Bold" panose="020B0800000000000000" pitchFamily="34" charset="-122"/>
                    </a:rPr>
                    <a:t>管门店</a:t>
                  </a:r>
                  <a:endParaRPr lang="zh-CN" altLang="en-US" sz="2400">
                    <a:solidFill>
                      <a:srgbClr val="116AF9"/>
                    </a:solidFill>
                    <a:latin typeface="思源黑体 CN Bold" panose="020B0800000000000000" pitchFamily="34" charset="-122"/>
                    <a:ea typeface="思源黑体 CN Bold" panose="020B0800000000000000" pitchFamily="34" charset="-122"/>
                  </a:endParaRPr>
                </a:p>
              </p:txBody>
            </p:sp>
            <p:pic>
              <p:nvPicPr>
                <p:cNvPr id="9" name="图片 8" descr="10"/>
                <p:cNvPicPr>
                  <a:picLocks noChangeAspect="1"/>
                </p:cNvPicPr>
                <p:nvPr/>
              </p:nvPicPr>
              <p:blipFill>
                <a:blip r:embed="rId5"/>
                <a:stretch>
                  <a:fillRect/>
                </a:stretch>
              </p:blipFill>
              <p:spPr>
                <a:xfrm>
                  <a:off x="2428" y="5273"/>
                  <a:ext cx="3888" cy="1417"/>
                </a:xfrm>
                <a:prstGeom prst="rect">
                  <a:avLst/>
                </a:prstGeom>
                <a:effectLst/>
              </p:spPr>
            </p:pic>
            <p:pic>
              <p:nvPicPr>
                <p:cNvPr id="15" name="图片 14" descr="06"/>
                <p:cNvPicPr>
                  <a:picLocks noChangeAspect="1"/>
                </p:cNvPicPr>
                <p:nvPr/>
              </p:nvPicPr>
              <p:blipFill>
                <a:blip r:embed="rId6"/>
                <a:stretch>
                  <a:fillRect/>
                </a:stretch>
              </p:blipFill>
              <p:spPr>
                <a:xfrm>
                  <a:off x="2419" y="3814"/>
                  <a:ext cx="3905" cy="1417"/>
                </a:xfrm>
                <a:prstGeom prst="rect">
                  <a:avLst/>
                </a:prstGeom>
                <a:effectLst/>
              </p:spPr>
            </p:pic>
            <p:pic>
              <p:nvPicPr>
                <p:cNvPr id="17" name="图片 16" descr="E:/siss-yoti/0思迅020事业部/思迅商云智选/智选ppt彩页纯蓝色/20.png20"/>
                <p:cNvPicPr>
                  <a:picLocks noChangeAspect="1"/>
                </p:cNvPicPr>
                <p:nvPr/>
              </p:nvPicPr>
              <p:blipFill>
                <a:blip r:embed="rId7"/>
                <a:srcRect t="43" b="43"/>
                <a:stretch>
                  <a:fillRect/>
                </a:stretch>
              </p:blipFill>
              <p:spPr>
                <a:xfrm>
                  <a:off x="2428" y="6732"/>
                  <a:ext cx="3888" cy="1417"/>
                </a:xfrm>
                <a:prstGeom prst="rect">
                  <a:avLst/>
                </a:prstGeom>
                <a:effectLst/>
              </p:spPr>
            </p:pic>
          </p:grpSp>
        </p:gr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a:xfrm>
            <a:off x="932815" y="1556385"/>
            <a:ext cx="10327005" cy="4843780"/>
          </a:xfrm>
          <a:prstGeom prst="roundRect">
            <a:avLst>
              <a:gd name="adj" fmla="val 291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文本框 3"/>
          <p:cNvSpPr txBox="1"/>
          <p:nvPr/>
        </p:nvSpPr>
        <p:spPr>
          <a:xfrm>
            <a:off x="4767580" y="618565"/>
            <a:ext cx="2667000" cy="461645"/>
          </a:xfrm>
          <a:prstGeom prst="rect">
            <a:avLst/>
          </a:prstGeom>
          <a:noFill/>
        </p:spPr>
        <p:txBody>
          <a:bodyPr wrap="none" lIns="0" tIns="0" rIns="0" bIns="0" rtlCol="0">
            <a:spAutoFit/>
          </a:bodyPr>
          <a:p>
            <a:pPr algn="ctr"/>
            <a:r>
              <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rPr>
              <a:t>移动无纸化办公</a:t>
            </a:r>
            <a:endPar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endParaRPr>
          </a:p>
        </p:txBody>
      </p:sp>
      <p:grpSp>
        <p:nvGrpSpPr>
          <p:cNvPr id="9" name="组合 8"/>
          <p:cNvGrpSpPr/>
          <p:nvPr/>
        </p:nvGrpSpPr>
        <p:grpSpPr>
          <a:xfrm>
            <a:off x="1492885" y="1555750"/>
            <a:ext cx="9234170" cy="4839970"/>
            <a:chOff x="2351" y="2408"/>
            <a:chExt cx="14542" cy="7622"/>
          </a:xfrm>
        </p:grpSpPr>
        <p:pic>
          <p:nvPicPr>
            <p:cNvPr id="2" name="图片 1" descr="15"/>
            <p:cNvPicPr>
              <a:picLocks noChangeAspect="1"/>
            </p:cNvPicPr>
            <p:nvPr/>
          </p:nvPicPr>
          <p:blipFill>
            <a:blip r:embed="rId1"/>
            <a:stretch>
              <a:fillRect/>
            </a:stretch>
          </p:blipFill>
          <p:spPr>
            <a:xfrm>
              <a:off x="7710" y="2408"/>
              <a:ext cx="3824" cy="7622"/>
            </a:xfrm>
            <a:prstGeom prst="rect">
              <a:avLst/>
            </a:prstGeom>
            <a:effectLst/>
          </p:spPr>
        </p:pic>
        <p:pic>
          <p:nvPicPr>
            <p:cNvPr id="3" name="图片 2" descr="13"/>
            <p:cNvPicPr>
              <a:picLocks noChangeAspect="1"/>
            </p:cNvPicPr>
            <p:nvPr/>
          </p:nvPicPr>
          <p:blipFill>
            <a:blip r:embed="rId2"/>
            <a:stretch>
              <a:fillRect/>
            </a:stretch>
          </p:blipFill>
          <p:spPr>
            <a:xfrm>
              <a:off x="2351" y="2408"/>
              <a:ext cx="3824" cy="7622"/>
            </a:xfrm>
            <a:prstGeom prst="rect">
              <a:avLst/>
            </a:prstGeom>
            <a:effectLst/>
          </p:spPr>
        </p:pic>
        <p:pic>
          <p:nvPicPr>
            <p:cNvPr id="5" name="图片 4" descr="14"/>
            <p:cNvPicPr>
              <a:picLocks noChangeAspect="1"/>
            </p:cNvPicPr>
            <p:nvPr/>
          </p:nvPicPr>
          <p:blipFill>
            <a:blip r:embed="rId3"/>
            <a:stretch>
              <a:fillRect/>
            </a:stretch>
          </p:blipFill>
          <p:spPr>
            <a:xfrm>
              <a:off x="13069" y="2408"/>
              <a:ext cx="3824" cy="7622"/>
            </a:xfrm>
            <a:prstGeom prst="rect">
              <a:avLst/>
            </a:prstGeom>
            <a:effectLst/>
          </p:spPr>
        </p:pic>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a:xfrm>
            <a:off x="932815" y="1556385"/>
            <a:ext cx="10327005" cy="4843780"/>
          </a:xfrm>
          <a:prstGeom prst="roundRect">
            <a:avLst>
              <a:gd name="adj" fmla="val 291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文本框 3"/>
          <p:cNvSpPr txBox="1"/>
          <p:nvPr/>
        </p:nvSpPr>
        <p:spPr>
          <a:xfrm>
            <a:off x="2570480" y="618565"/>
            <a:ext cx="7061200" cy="461645"/>
          </a:xfrm>
          <a:prstGeom prst="rect">
            <a:avLst/>
          </a:prstGeom>
          <a:noFill/>
        </p:spPr>
        <p:txBody>
          <a:bodyPr wrap="none" lIns="0" tIns="0" rIns="0" bIns="0" rtlCol="0">
            <a:spAutoFit/>
          </a:bodyPr>
          <a:p>
            <a:pPr algn="ctr"/>
            <a:r>
              <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生鲜拣配全场景管理</a:t>
            </a:r>
            <a:r>
              <a:rPr lang="en-US" altLang="zh-CN"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+Ai尖端引擎助力提效</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20" name="组合 19"/>
          <p:cNvGrpSpPr/>
          <p:nvPr/>
        </p:nvGrpSpPr>
        <p:grpSpPr>
          <a:xfrm>
            <a:off x="1341755" y="2372043"/>
            <a:ext cx="2523490" cy="3213100"/>
            <a:chOff x="1875" y="3088"/>
            <a:chExt cx="3974" cy="5060"/>
          </a:xfrm>
        </p:grpSpPr>
        <p:pic>
          <p:nvPicPr>
            <p:cNvPr id="11" name="图片 10" descr="C:\Users\Administrator\Downloads\01.png01"/>
            <p:cNvPicPr>
              <a:picLocks noChangeAspect="1"/>
            </p:cNvPicPr>
            <p:nvPr/>
          </p:nvPicPr>
          <p:blipFill>
            <a:blip r:embed="rId1"/>
            <a:srcRect t="29" b="29"/>
            <a:stretch>
              <a:fillRect/>
            </a:stretch>
          </p:blipFill>
          <p:spPr>
            <a:xfrm>
              <a:off x="2351" y="6873"/>
              <a:ext cx="3498" cy="1275"/>
            </a:xfrm>
            <a:prstGeom prst="rect">
              <a:avLst/>
            </a:prstGeom>
            <a:effectLst/>
          </p:spPr>
        </p:pic>
        <p:pic>
          <p:nvPicPr>
            <p:cNvPr id="12" name="图片 11" descr="16"/>
            <p:cNvPicPr>
              <a:picLocks noChangeAspect="1"/>
            </p:cNvPicPr>
            <p:nvPr/>
          </p:nvPicPr>
          <p:blipFill>
            <a:blip r:embed="rId2"/>
            <a:stretch>
              <a:fillRect/>
            </a:stretch>
          </p:blipFill>
          <p:spPr>
            <a:xfrm>
              <a:off x="1875" y="3088"/>
              <a:ext cx="3514" cy="1276"/>
            </a:xfrm>
            <a:prstGeom prst="rect">
              <a:avLst/>
            </a:prstGeom>
            <a:effectLst/>
          </p:spPr>
        </p:pic>
        <p:pic>
          <p:nvPicPr>
            <p:cNvPr id="17" name="图片 16" descr="19"/>
            <p:cNvPicPr>
              <a:picLocks noChangeAspect="1"/>
            </p:cNvPicPr>
            <p:nvPr/>
          </p:nvPicPr>
          <p:blipFill>
            <a:blip r:embed="rId3"/>
            <a:stretch>
              <a:fillRect/>
            </a:stretch>
          </p:blipFill>
          <p:spPr>
            <a:xfrm>
              <a:off x="1987" y="4981"/>
              <a:ext cx="3498" cy="1275"/>
            </a:xfrm>
            <a:prstGeom prst="rect">
              <a:avLst/>
            </a:prstGeom>
            <a:effectLst/>
          </p:spPr>
        </p:pic>
      </p:grpSp>
      <p:grpSp>
        <p:nvGrpSpPr>
          <p:cNvPr id="19" name="组合 18"/>
          <p:cNvGrpSpPr/>
          <p:nvPr/>
        </p:nvGrpSpPr>
        <p:grpSpPr>
          <a:xfrm>
            <a:off x="4291965" y="2372678"/>
            <a:ext cx="2231390" cy="3211195"/>
            <a:chOff x="6759" y="3088"/>
            <a:chExt cx="3514" cy="5057"/>
          </a:xfrm>
        </p:grpSpPr>
        <p:pic>
          <p:nvPicPr>
            <p:cNvPr id="14" name="图片 13" descr="17"/>
            <p:cNvPicPr>
              <a:picLocks noChangeAspect="1"/>
            </p:cNvPicPr>
            <p:nvPr/>
          </p:nvPicPr>
          <p:blipFill>
            <a:blip r:embed="rId4"/>
            <a:stretch>
              <a:fillRect/>
            </a:stretch>
          </p:blipFill>
          <p:spPr>
            <a:xfrm>
              <a:off x="6759" y="3088"/>
              <a:ext cx="3514" cy="1276"/>
            </a:xfrm>
            <a:prstGeom prst="rect">
              <a:avLst/>
            </a:prstGeom>
            <a:effectLst/>
          </p:spPr>
        </p:pic>
        <p:pic>
          <p:nvPicPr>
            <p:cNvPr id="16" name="图片 15" descr="18"/>
            <p:cNvPicPr>
              <a:picLocks noChangeAspect="1"/>
            </p:cNvPicPr>
            <p:nvPr/>
          </p:nvPicPr>
          <p:blipFill>
            <a:blip r:embed="rId5"/>
            <a:stretch>
              <a:fillRect/>
            </a:stretch>
          </p:blipFill>
          <p:spPr>
            <a:xfrm>
              <a:off x="6759" y="6871"/>
              <a:ext cx="3514" cy="1275"/>
            </a:xfrm>
            <a:prstGeom prst="rect">
              <a:avLst/>
            </a:prstGeom>
            <a:effectLst/>
          </p:spPr>
        </p:pic>
        <p:pic>
          <p:nvPicPr>
            <p:cNvPr id="18" name="图片 17" descr="20"/>
            <p:cNvPicPr>
              <a:picLocks noChangeAspect="1"/>
            </p:cNvPicPr>
            <p:nvPr/>
          </p:nvPicPr>
          <p:blipFill>
            <a:blip r:embed="rId6"/>
            <a:stretch>
              <a:fillRect/>
            </a:stretch>
          </p:blipFill>
          <p:spPr>
            <a:xfrm>
              <a:off x="6759" y="4980"/>
              <a:ext cx="3498" cy="1275"/>
            </a:xfrm>
            <a:prstGeom prst="rect">
              <a:avLst/>
            </a:prstGeom>
            <a:effectLst/>
          </p:spPr>
        </p:pic>
      </p:grpSp>
      <p:pic>
        <p:nvPicPr>
          <p:cNvPr id="21" name="图片 20" descr="是啥"/>
          <p:cNvPicPr>
            <a:picLocks noChangeAspect="1"/>
          </p:cNvPicPr>
          <p:nvPr>
            <p:custDataLst>
              <p:tags r:id="rId7"/>
            </p:custDataLst>
          </p:nvPr>
        </p:nvPicPr>
        <p:blipFill>
          <a:blip r:embed="rId8"/>
          <a:stretch>
            <a:fillRect/>
          </a:stretch>
        </p:blipFill>
        <p:spPr>
          <a:xfrm>
            <a:off x="7101840" y="1147445"/>
            <a:ext cx="3713480" cy="566166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rot="10800000">
            <a:off x="1416000" y="548155"/>
            <a:ext cx="9360000" cy="5761690"/>
          </a:xfrm>
          <a:prstGeom prst="rect">
            <a:avLst/>
          </a:prstGeom>
          <a:gradFill flip="none" rotWithShape="1">
            <a:gsLst>
              <a:gs pos="0">
                <a:srgbClr val="47A4FF"/>
              </a:gs>
              <a:gs pos="100000">
                <a:srgbClr val="116AF9"/>
              </a:gs>
            </a:gsLst>
            <a:lin ang="3120000" scaled="0"/>
          </a:gradFill>
          <a:ln>
            <a:noFill/>
          </a:ln>
          <a:effectLst>
            <a:outerShdw blurRad="254000" dist="127000" dir="5400000" algn="t" rotWithShape="0">
              <a:schemeClr val="accent5">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2160000" y="2259330"/>
            <a:ext cx="3871595" cy="2339975"/>
            <a:chOff x="4058" y="3317"/>
            <a:chExt cx="6097" cy="3685"/>
          </a:xfrm>
        </p:grpSpPr>
        <p:sp>
          <p:nvSpPr>
            <p:cNvPr id="15" name="文本框 14"/>
            <p:cNvSpPr txBox="1"/>
            <p:nvPr/>
          </p:nvSpPr>
          <p:spPr>
            <a:xfrm>
              <a:off x="4058" y="6471"/>
              <a:ext cx="6097" cy="531"/>
            </a:xfrm>
            <a:prstGeom prst="rect">
              <a:avLst/>
            </a:prstGeom>
            <a:noFill/>
          </p:spPr>
          <p:txBody>
            <a:bodyPr vert="horz" wrap="square" rtlCol="0" anchor="t" anchorCtr="0">
              <a:spAutoFit/>
            </a:bodyPr>
            <a:lstStyle/>
            <a:p>
              <a:pPr algn="l"/>
              <a:r>
                <a:rPr lang="en-US" altLang="zh-CN" sz="1600" dirty="0" smtClean="0">
                  <a:solidFill>
                    <a:schemeClr val="bg1"/>
                  </a:solidFill>
                  <a:latin typeface="思源黑体 CN Regular" panose="020B0500000000000000" charset="-122"/>
                  <a:ea typeface="思源黑体 CN Regular" panose="020B0500000000000000" charset="-122"/>
                  <a:sym typeface="+mn-ea"/>
                </a:rPr>
                <a:t>Product  Features</a:t>
              </a:r>
              <a:endParaRPr lang="en-US" altLang="zh-CN" sz="1600" dirty="0" smtClean="0">
                <a:solidFill>
                  <a:schemeClr val="bg1"/>
                </a:solidFill>
                <a:latin typeface="思源黑体 CN Regular" panose="020B0500000000000000" charset="-122"/>
                <a:ea typeface="思源黑体 CN Regular" panose="020B0500000000000000" charset="-122"/>
                <a:sym typeface="+mn-ea"/>
              </a:endParaRPr>
            </a:p>
          </p:txBody>
        </p:sp>
        <p:sp>
          <p:nvSpPr>
            <p:cNvPr id="36" name="文本框 35"/>
            <p:cNvSpPr txBox="1"/>
            <p:nvPr/>
          </p:nvSpPr>
          <p:spPr>
            <a:xfrm>
              <a:off x="4058" y="4813"/>
              <a:ext cx="5157" cy="1210"/>
            </a:xfrm>
            <a:prstGeom prst="rect">
              <a:avLst/>
            </a:prstGeom>
            <a:noFill/>
          </p:spPr>
          <p:txBody>
            <a:bodyPr wrap="square" rtlCol="0">
              <a:spAutoFit/>
            </a:bodyPr>
            <a:p>
              <a:pPr algn="dist"/>
              <a:r>
                <a:rPr lang="zh-CN" altLang="en-US" sz="4400" dirty="0" smtClean="0">
                  <a:solidFill>
                    <a:schemeClr val="bg1"/>
                  </a:solidFill>
                  <a:latin typeface="思源黑体 CN Bold" panose="020B0800000000000000" pitchFamily="34" charset="-122"/>
                  <a:ea typeface="思源黑体 CN Bold" panose="020B0800000000000000" pitchFamily="34" charset="-122"/>
                </a:rPr>
                <a:t>功能特色</a:t>
              </a:r>
              <a:endParaRPr lang="zh-CN" altLang="en-US" sz="4400" dirty="0" smtClean="0">
                <a:solidFill>
                  <a:schemeClr val="bg1"/>
                </a:solidFill>
                <a:latin typeface="思源黑体 CN Bold" panose="020B0800000000000000" pitchFamily="34" charset="-122"/>
                <a:ea typeface="思源黑体 CN Bold" panose="020B0800000000000000" pitchFamily="34" charset="-122"/>
              </a:endParaRPr>
            </a:p>
          </p:txBody>
        </p:sp>
        <p:grpSp>
          <p:nvGrpSpPr>
            <p:cNvPr id="5" name="组合 4"/>
            <p:cNvGrpSpPr/>
            <p:nvPr/>
          </p:nvGrpSpPr>
          <p:grpSpPr>
            <a:xfrm>
              <a:off x="4254" y="3317"/>
              <a:ext cx="2422" cy="1275"/>
              <a:chOff x="9540" y="2260"/>
              <a:chExt cx="1246" cy="680"/>
            </a:xfrm>
          </p:grpSpPr>
          <p:sp>
            <p:nvSpPr>
              <p:cNvPr id="3" name="MH_Number_1">
                <a:hlinkClick r:id="" action="ppaction://noaction"/>
              </p:cNvPr>
              <p:cNvSpPr/>
              <p:nvPr>
                <p:custDataLst>
                  <p:tags r:id="rId1"/>
                </p:custDataLst>
              </p:nvPr>
            </p:nvSpPr>
            <p:spPr bwMode="auto">
              <a:xfrm>
                <a:off x="9540" y="2260"/>
                <a:ext cx="1247" cy="680"/>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gradFill>
                <a:gsLst>
                  <a:gs pos="0">
                    <a:schemeClr val="bg1"/>
                  </a:gs>
                  <a:gs pos="100000">
                    <a:schemeClr val="bg1">
                      <a:alpha val="0"/>
                    </a:schemeClr>
                  </a:gs>
                </a:gsLst>
                <a:lin ang="0" scaled="0"/>
              </a:gradFill>
              <a:ln w="12700">
                <a:noFill/>
                <a:miter lim="800000"/>
              </a:ln>
              <a:effectLst/>
            </p:spPr>
            <p:txBody>
              <a:bodyPr wrap="square" lIns="90000" tIns="46800" rIns="90000" bIns="46800" anchor="ctr">
                <a:noAutofit/>
              </a:bodyPr>
              <a:p>
                <a:pPr algn="ctr">
                  <a:spcBef>
                    <a:spcPct val="0"/>
                  </a:spcBef>
                </a:pPr>
                <a:endParaRPr lang="zh-CN" altLang="en-US" sz="2800" dirty="0">
                  <a:solidFill>
                    <a:schemeClr val="bg1"/>
                  </a:solidFill>
                  <a:latin typeface="思源黑体 CN Heavy" panose="020B0A00000000000000" charset="-122"/>
                  <a:ea typeface="思源黑体 CN Heavy" panose="020B0A00000000000000" charset="-122"/>
                  <a:cs typeface="思源宋体 CN" panose="02020400000000000000" charset="-122"/>
                </a:endParaRPr>
              </a:p>
            </p:txBody>
          </p:sp>
          <p:sp>
            <p:nvSpPr>
              <p:cNvPr id="65" name="文本框 64"/>
              <p:cNvSpPr txBox="1"/>
              <p:nvPr>
                <p:custDataLst>
                  <p:tags r:id="rId2"/>
                </p:custDataLst>
              </p:nvPr>
            </p:nvSpPr>
            <p:spPr>
              <a:xfrm>
                <a:off x="9627" y="2311"/>
                <a:ext cx="876" cy="621"/>
              </a:xfrm>
              <a:prstGeom prst="rect">
                <a:avLst/>
              </a:prstGeom>
              <a:noFill/>
              <a:effectLst>
                <a:outerShdw blurRad="50800" dist="38100" dir="5400000" algn="t" rotWithShape="0">
                  <a:schemeClr val="accent5">
                    <a:lumMod val="75000"/>
                    <a:alpha val="20000"/>
                  </a:schemeClr>
                </a:outerShdw>
              </a:effectLst>
            </p:spPr>
            <p:txBody>
              <a:bodyPr wrap="square" rtlCol="0" anchor="ctr" anchorCtr="0">
                <a:noAutofit/>
              </a:bodyPr>
              <a:p>
                <a:pPr algn="ctr">
                  <a:buClrTx/>
                  <a:buSzTx/>
                  <a:buFontTx/>
                </a:pPr>
                <a:r>
                  <a:rPr lang="zh-CN" altLang="en-US" sz="5600" dirty="0" smtClean="0">
                    <a:solidFill>
                      <a:srgbClr val="137CF7"/>
                    </a:solidFill>
                    <a:latin typeface="思源黑体 CN Heavy" panose="020B0A00000000000000" charset="-122"/>
                    <a:ea typeface="思源黑体 CN Heavy" panose="020B0A00000000000000" charset="-122"/>
                    <a:cs typeface="思源宋体 CN" panose="02020400000000000000" charset="-122"/>
                  </a:rPr>
                  <a:t>三</a:t>
                </a:r>
                <a:endParaRPr lang="zh-CN" altLang="en-US" sz="5600" dirty="0" smtClean="0">
                  <a:solidFill>
                    <a:srgbClr val="137CF7"/>
                  </a:solidFill>
                  <a:latin typeface="思源黑体 CN Heavy" panose="020B0A00000000000000" charset="-122"/>
                  <a:ea typeface="思源黑体 CN Heavy" panose="020B0A00000000000000" charset="-122"/>
                  <a:cs typeface="思源宋体 CN" panose="02020400000000000000" charset="-122"/>
                </a:endParaRPr>
              </a:p>
            </p:txBody>
          </p:sp>
        </p:grpSp>
        <p:sp>
          <p:nvSpPr>
            <p:cNvPr id="66" name="MH_Entry_1">
              <a:hlinkClick r:id="" action="ppaction://noaction"/>
            </p:cNvPr>
            <p:cNvSpPr/>
            <p:nvPr>
              <p:custDataLst>
                <p:tags r:id="rId3"/>
              </p:custDataLst>
            </p:nvPr>
          </p:nvSpPr>
          <p:spPr>
            <a:xfrm>
              <a:off x="4253" y="6243"/>
              <a:ext cx="5669" cy="7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79" y="connsiteY0-80"/>
                </a:cxn>
                <a:cxn ang="0">
                  <a:pos x="connsiteX1-81" y="connsiteY1-82"/>
                </a:cxn>
                <a:cxn ang="0">
                  <a:pos x="connsiteX2-83" y="connsiteY2-84"/>
                </a:cxn>
                <a:cxn ang="0">
                  <a:pos x="connsiteX3-85" y="connsiteY3-86"/>
                </a:cxn>
                <a:cxn ang="0">
                  <a:pos x="connsiteX4-87" y="connsiteY4-88"/>
                </a:cxn>
                <a:cxn ang="0">
                  <a:pos x="connsiteX5-89" y="connsiteY5-90"/>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gradFill>
                <a:gsLst>
                  <a:gs pos="0">
                    <a:schemeClr val="accent1">
                      <a:lumMod val="5000"/>
                      <a:lumOff val="95000"/>
                    </a:schemeClr>
                  </a:gs>
                  <a:gs pos="100000">
                    <a:srgbClr val="F5FFFF">
                      <a:alpha val="0"/>
                    </a:srgbClr>
                  </a:gs>
                </a:gsLst>
                <a:lin ang="0" scaled="0"/>
              </a:gra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normAutofit/>
            </a:bodyPr>
            <a:p>
              <a:pPr>
                <a:lnSpc>
                  <a:spcPct val="130000"/>
                </a:lnSpc>
              </a:pPr>
              <a:endParaRPr lang="zh-CN" altLang="en-US" sz="2800" dirty="0">
                <a:solidFill>
                  <a:schemeClr val="tx1"/>
                </a:solidFill>
                <a:latin typeface="思源黑体 CN Heavy" panose="020B0A00000000000000" charset="-122"/>
                <a:ea typeface="思源黑体 CN Heavy" panose="020B0A00000000000000" charset="-122"/>
                <a:cs typeface="思源宋体 CN" panose="02020400000000000000" charset="-122"/>
              </a:endParaRPr>
            </a:p>
          </p:txBody>
        </p:sp>
      </p:grpSp>
      <p:pic>
        <p:nvPicPr>
          <p:cNvPr id="2" name="图片 1" descr="E:/siss-yoti/0思迅020事业部/1、小程序商家成功运营/1、如何成功运营/0、每月营销方案/行业素材/03.jpg03"/>
          <p:cNvPicPr/>
          <p:nvPr/>
        </p:nvPicPr>
        <p:blipFill>
          <a:blip r:embed="rId4"/>
          <a:srcRect l="20341" r="20341"/>
          <a:stretch>
            <a:fillRect/>
          </a:stretch>
        </p:blipFill>
        <p:spPr>
          <a:xfrm>
            <a:off x="7176647" y="548153"/>
            <a:ext cx="3600000" cy="5760000"/>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16520" y="1158875"/>
            <a:ext cx="2520315" cy="514985"/>
          </a:xfrm>
          <a:prstGeom prst="rect">
            <a:avLst/>
          </a:prstGeom>
        </p:spPr>
      </p:pic>
      <p:sp>
        <p:nvSpPr>
          <p:cNvPr id="6" name="文本框 5"/>
          <p:cNvSpPr txBox="1"/>
          <p:nvPr/>
        </p:nvSpPr>
        <p:spPr>
          <a:xfrm>
            <a:off x="7176770" y="1898015"/>
            <a:ext cx="3599815" cy="537845"/>
          </a:xfrm>
          <a:prstGeom prst="rect">
            <a:avLst/>
          </a:prstGeom>
          <a:noFill/>
        </p:spPr>
        <p:txBody>
          <a:bodyPr wrap="none" rtlCol="0" anchor="ctr" anchorCtr="0">
            <a:noAutofit/>
          </a:bodyPr>
          <a:p>
            <a:pPr algn="ctr"/>
            <a:r>
              <a:rPr lang="zh-CN" altLang="en-US" sz="2800">
                <a:solidFill>
                  <a:schemeClr val="bg1"/>
                </a:solidFill>
                <a:latin typeface="思源黑体 CN Regular" panose="020B0500000000000000" charset="-122"/>
                <a:ea typeface="思源黑体 CN Regular" panose="020B0500000000000000" charset="-122"/>
                <a:cs typeface="思源黑体 CN Regular" panose="020B0500000000000000" charset="-122"/>
              </a:rPr>
              <a:t>数字零售  智慧优选</a:t>
            </a:r>
            <a:endParaRPr lang="zh-CN" altLang="en-US" sz="28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931800" y="5546090"/>
            <a:ext cx="10328400" cy="977265"/>
          </a:xfrm>
          <a:prstGeom prst="roundRect">
            <a:avLst>
              <a:gd name="adj" fmla="val 13872"/>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圆角矩形 2"/>
          <p:cNvSpPr/>
          <p:nvPr/>
        </p:nvSpPr>
        <p:spPr>
          <a:xfrm>
            <a:off x="932815" y="1871980"/>
            <a:ext cx="3919855" cy="3674110"/>
          </a:xfrm>
          <a:prstGeom prst="roundRect">
            <a:avLst>
              <a:gd name="adj" fmla="val 2913"/>
            </a:avLst>
          </a:pr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文本框 5"/>
          <p:cNvSpPr>
            <a:spLocks noChangeArrowheads="1"/>
          </p:cNvSpPr>
          <p:nvPr>
            <p:custDataLst>
              <p:tags r:id="rId1"/>
            </p:custDataLst>
          </p:nvPr>
        </p:nvSpPr>
        <p:spPr bwMode="auto">
          <a:xfrm>
            <a:off x="1203960" y="2759075"/>
            <a:ext cx="3248660" cy="2077085"/>
          </a:xfrm>
          <a:prstGeom prst="rect">
            <a:avLst/>
          </a:prstGeom>
          <a:noFill/>
          <a:ln>
            <a:noFill/>
          </a:ln>
        </p:spPr>
        <p:txBody>
          <a:bodyPr wrap="square" lIns="0" tIns="0" rIns="0" bIns="0">
            <a:spAutoFit/>
          </a:bodyPr>
          <a:p>
            <a:pPr indent="0" algn="l">
              <a:lnSpc>
                <a:spcPct val="150000"/>
              </a:lnSpc>
              <a:spcBef>
                <a:spcPts val="0"/>
              </a:spcBef>
              <a:spcAft>
                <a:spcPts val="0"/>
              </a:spcAft>
              <a:buClrTx/>
              <a:buSzTx/>
              <a:buFontTx/>
              <a:buNone/>
            </a:pPr>
            <a:r>
              <a:rPr lang="zh-CN" altLang="en-US" sz="1500" dirty="0">
                <a:solidFill>
                  <a:schemeClr val="bg1"/>
                </a:solidFill>
                <a:latin typeface="思源黑体 CN Regular" panose="020B0500000000000000" charset="-122"/>
                <a:ea typeface="思源黑体 CN Regular" panose="020B0500000000000000" charset="-122"/>
                <a:cs typeface="思源黑体" panose="020B0800000000000000" charset="-122"/>
                <a:sym typeface="思源宋体 CN" panose="02020400000000000000" charset="-122"/>
              </a:rPr>
              <a:t>无需高额的硬件、网络设备投入</a:t>
            </a:r>
            <a:endParaRPr lang="zh-CN" altLang="en-US" sz="1500" dirty="0">
              <a:solidFill>
                <a:schemeClr val="bg1"/>
              </a:solidFill>
              <a:latin typeface="思源黑体 CN Regular" panose="020B0500000000000000" charset="-122"/>
              <a:ea typeface="思源黑体 CN Regular" panose="020B0500000000000000" charset="-122"/>
              <a:cs typeface="思源黑体" panose="020B0800000000000000" charset="-122"/>
              <a:sym typeface="思源宋体 CN" panose="02020400000000000000" charset="-122"/>
            </a:endParaRPr>
          </a:p>
          <a:p>
            <a:pPr indent="0" algn="l">
              <a:lnSpc>
                <a:spcPct val="150000"/>
              </a:lnSpc>
              <a:spcBef>
                <a:spcPts val="0"/>
              </a:spcBef>
              <a:spcAft>
                <a:spcPts val="0"/>
              </a:spcAft>
              <a:buClrTx/>
              <a:buSzTx/>
              <a:buFontTx/>
              <a:buNone/>
            </a:pPr>
            <a:r>
              <a:rPr lang="zh-CN" altLang="en-US" sz="1500" dirty="0">
                <a:solidFill>
                  <a:schemeClr val="bg1"/>
                </a:solidFill>
                <a:latin typeface="思源黑体 CN Regular" panose="020B0500000000000000" charset="-122"/>
                <a:ea typeface="思源黑体 CN Regular" panose="020B0500000000000000" charset="-122"/>
                <a:cs typeface="思源黑体" panose="020B0800000000000000" charset="-122"/>
                <a:sym typeface="思源宋体 CN" panose="02020400000000000000" charset="-122"/>
              </a:rPr>
              <a:t>无需进行复杂的部署</a:t>
            </a:r>
            <a:endParaRPr lang="zh-CN" altLang="en-US" sz="1500" dirty="0">
              <a:solidFill>
                <a:schemeClr val="bg1"/>
              </a:solidFill>
              <a:latin typeface="思源黑体 CN Regular" panose="020B0500000000000000" charset="-122"/>
              <a:ea typeface="思源黑体 CN Regular" panose="020B0500000000000000" charset="-122"/>
              <a:cs typeface="思源黑体" panose="020B0800000000000000" charset="-122"/>
              <a:sym typeface="思源宋体 CN" panose="02020400000000000000" charset="-122"/>
            </a:endParaRPr>
          </a:p>
          <a:p>
            <a:pPr indent="0" algn="l">
              <a:lnSpc>
                <a:spcPct val="150000"/>
              </a:lnSpc>
              <a:spcBef>
                <a:spcPts val="0"/>
              </a:spcBef>
              <a:spcAft>
                <a:spcPts val="0"/>
              </a:spcAft>
              <a:buClrTx/>
              <a:buSzTx/>
              <a:buFontTx/>
              <a:buNone/>
            </a:pPr>
            <a:r>
              <a:rPr lang="zh-CN" altLang="en-US" sz="1500" dirty="0">
                <a:solidFill>
                  <a:schemeClr val="bg1"/>
                </a:solidFill>
                <a:latin typeface="思源黑体 CN Regular" panose="020B0500000000000000" charset="-122"/>
                <a:ea typeface="思源黑体 CN Regular" panose="020B0500000000000000" charset="-122"/>
                <a:cs typeface="思源黑体" panose="020B0800000000000000" charset="-122"/>
                <a:sym typeface="思源宋体 CN" panose="02020400000000000000" charset="-122"/>
              </a:rPr>
              <a:t>投入小、易用、易维护</a:t>
            </a:r>
            <a:endParaRPr lang="zh-CN" altLang="en-US" sz="1500" dirty="0">
              <a:solidFill>
                <a:schemeClr val="bg1"/>
              </a:solidFill>
              <a:latin typeface="思源黑体 CN Regular" panose="020B0500000000000000" charset="-122"/>
              <a:ea typeface="思源黑体 CN Regular" panose="020B0500000000000000" charset="-122"/>
              <a:cs typeface="思源黑体" panose="020B0800000000000000" charset="-122"/>
              <a:sym typeface="思源宋体 CN" panose="02020400000000000000" charset="-122"/>
            </a:endParaRPr>
          </a:p>
          <a:p>
            <a:pPr indent="0" algn="l">
              <a:lnSpc>
                <a:spcPct val="150000"/>
              </a:lnSpc>
              <a:spcBef>
                <a:spcPts val="0"/>
              </a:spcBef>
              <a:spcAft>
                <a:spcPts val="0"/>
              </a:spcAft>
              <a:buClrTx/>
              <a:buSzTx/>
              <a:buFontTx/>
              <a:buNone/>
            </a:pPr>
            <a:r>
              <a:rPr lang="zh-CN" altLang="en-US" sz="1500" dirty="0">
                <a:solidFill>
                  <a:schemeClr val="bg1"/>
                </a:solidFill>
                <a:latin typeface="思源黑体 CN Regular" panose="020B0500000000000000" charset="-122"/>
                <a:ea typeface="思源黑体 CN Regular" panose="020B0500000000000000" charset="-122"/>
                <a:cs typeface="思源黑体" panose="020B0800000000000000" charset="-122"/>
                <a:sym typeface="思源宋体 CN" panose="02020400000000000000" charset="-122"/>
              </a:rPr>
              <a:t>注册账号就能使用</a:t>
            </a:r>
            <a:endParaRPr lang="zh-CN" altLang="en-US" sz="1500" dirty="0">
              <a:solidFill>
                <a:schemeClr val="bg1"/>
              </a:solidFill>
              <a:latin typeface="思源黑体 CN Regular" panose="020B0500000000000000" charset="-122"/>
              <a:ea typeface="思源黑体 CN Regular" panose="020B0500000000000000" charset="-122"/>
              <a:cs typeface="思源黑体" panose="020B0800000000000000" charset="-122"/>
              <a:sym typeface="思源宋体 CN" panose="02020400000000000000" charset="-122"/>
            </a:endParaRPr>
          </a:p>
          <a:p>
            <a:pPr indent="0" algn="l">
              <a:lnSpc>
                <a:spcPct val="150000"/>
              </a:lnSpc>
              <a:spcBef>
                <a:spcPts val="0"/>
              </a:spcBef>
              <a:spcAft>
                <a:spcPts val="0"/>
              </a:spcAft>
              <a:buClrTx/>
              <a:buSzTx/>
              <a:buFontTx/>
              <a:buNone/>
            </a:pPr>
            <a:r>
              <a:rPr lang="zh-CN" altLang="en-US" sz="1500" dirty="0">
                <a:solidFill>
                  <a:schemeClr val="bg1"/>
                </a:solidFill>
                <a:latin typeface="思源黑体 CN Regular" panose="020B0500000000000000" charset="-122"/>
                <a:ea typeface="思源黑体 CN Regular" panose="020B0500000000000000" charset="-122"/>
                <a:cs typeface="思源黑体" panose="020B0800000000000000" charset="-122"/>
                <a:sym typeface="思源宋体 CN" panose="02020400000000000000" charset="-122"/>
              </a:rPr>
              <a:t>操作简单，几分钟上手</a:t>
            </a:r>
            <a:endParaRPr lang="zh-CN" altLang="en-US" sz="1500" dirty="0">
              <a:solidFill>
                <a:schemeClr val="bg1"/>
              </a:solidFill>
              <a:latin typeface="思源黑体 CN Regular" panose="020B0500000000000000" charset="-122"/>
              <a:ea typeface="思源黑体 CN Regular" panose="020B0500000000000000" charset="-122"/>
              <a:cs typeface="思源黑体" panose="020B0800000000000000" charset="-122"/>
              <a:sym typeface="思源宋体 CN" panose="02020400000000000000" charset="-122"/>
            </a:endParaRPr>
          </a:p>
          <a:p>
            <a:pPr indent="0" algn="l">
              <a:lnSpc>
                <a:spcPct val="150000"/>
              </a:lnSpc>
              <a:spcBef>
                <a:spcPts val="0"/>
              </a:spcBef>
              <a:spcAft>
                <a:spcPts val="0"/>
              </a:spcAft>
              <a:buClrTx/>
              <a:buSzTx/>
              <a:buFontTx/>
              <a:buNone/>
            </a:pPr>
            <a:r>
              <a:rPr lang="zh-CN" altLang="en-US" sz="1500" dirty="0">
                <a:solidFill>
                  <a:schemeClr val="bg1"/>
                </a:solidFill>
                <a:latin typeface="思源黑体 CN Regular" panose="020B0500000000000000" charset="-122"/>
                <a:ea typeface="思源黑体 CN Regular" panose="020B0500000000000000" charset="-122"/>
                <a:cs typeface="思源黑体" panose="020B0800000000000000" charset="-122"/>
                <a:sym typeface="思源宋体 CN" panose="02020400000000000000" charset="-122"/>
              </a:rPr>
              <a:t>随时随地打开、居家也可办公</a:t>
            </a:r>
            <a:endParaRPr lang="zh-CN" altLang="en-US" sz="1500" dirty="0">
              <a:solidFill>
                <a:schemeClr val="bg1"/>
              </a:solidFill>
              <a:latin typeface="思源黑体 CN Regular" panose="020B0500000000000000" charset="-122"/>
              <a:ea typeface="思源黑体 CN Regular" panose="020B0500000000000000" charset="-122"/>
              <a:cs typeface="思源黑体" panose="020B0800000000000000" charset="-122"/>
              <a:sym typeface="思源宋体 CN" panose="02020400000000000000" charset="-122"/>
            </a:endParaRPr>
          </a:p>
        </p:txBody>
      </p:sp>
      <p:grpSp>
        <p:nvGrpSpPr>
          <p:cNvPr id="5" name="组合 4"/>
          <p:cNvGrpSpPr/>
          <p:nvPr/>
        </p:nvGrpSpPr>
        <p:grpSpPr>
          <a:xfrm>
            <a:off x="4977130" y="1471930"/>
            <a:ext cx="6282690" cy="3458845"/>
            <a:chOff x="8005" y="3067"/>
            <a:chExt cx="9894" cy="5447"/>
          </a:xfrm>
        </p:grpSpPr>
        <p:sp>
          <p:nvSpPr>
            <p:cNvPr id="2" name="圆角矩形 1"/>
            <p:cNvSpPr/>
            <p:nvPr/>
          </p:nvSpPr>
          <p:spPr>
            <a:xfrm>
              <a:off x="8005" y="3067"/>
              <a:ext cx="9894" cy="5447"/>
            </a:xfrm>
            <a:prstGeom prst="roundRect">
              <a:avLst>
                <a:gd name="adj" fmla="val 2913"/>
              </a:avLst>
            </a:prstGeom>
            <a:solidFill>
              <a:schemeClr val="bg1"/>
            </a:solidFill>
            <a:ln>
              <a:noFill/>
            </a:ln>
            <a:effectLst>
              <a:outerShdw blurRad="304800" dist="177800" dir="5400000" algn="t" rotWithShape="0">
                <a:schemeClr val="accent5">
                  <a:lumMod val="75000"/>
                  <a:alpha val="6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7" name="图片 6" descr="E:/siss-yoti/0思迅020事业部/思迅商云智选/智选ppt彩页纯蓝色/首页登录.png首页登录"/>
            <p:cNvPicPr>
              <a:picLocks noChangeAspect="1"/>
            </p:cNvPicPr>
            <p:nvPr/>
          </p:nvPicPr>
          <p:blipFill>
            <a:blip r:embed="rId2"/>
            <a:srcRect t="544" b="1282"/>
            <a:stretch>
              <a:fillRect/>
            </a:stretch>
          </p:blipFill>
          <p:spPr>
            <a:xfrm>
              <a:off x="8172" y="3278"/>
              <a:ext cx="9560" cy="5058"/>
            </a:xfrm>
            <a:prstGeom prst="rect">
              <a:avLst/>
            </a:prstGeom>
            <a:effectLst/>
          </p:spPr>
        </p:pic>
      </p:grpSp>
      <p:sp>
        <p:nvSpPr>
          <p:cNvPr id="8" name="文本框 7"/>
          <p:cNvSpPr txBox="1"/>
          <p:nvPr/>
        </p:nvSpPr>
        <p:spPr>
          <a:xfrm>
            <a:off x="1203960" y="5688648"/>
            <a:ext cx="8753475" cy="692150"/>
          </a:xfrm>
          <a:prstGeom prst="rect">
            <a:avLst/>
          </a:prstGeom>
          <a:noFill/>
        </p:spPr>
        <p:txBody>
          <a:bodyPr wrap="square" lIns="0" tIns="0" rIns="0" bIns="0" rtlCol="0" anchor="t" anchorCtr="0">
            <a:spAutoFit/>
          </a:bodyPr>
          <a:p>
            <a:pPr indent="0" algn="l">
              <a:lnSpc>
                <a:spcPct val="150000"/>
              </a:lnSpc>
              <a:spcBef>
                <a:spcPts val="0"/>
              </a:spcBef>
              <a:spcAft>
                <a:spcPts val="0"/>
              </a:spcAft>
              <a:buFont typeface="+mj-lt"/>
              <a:buNone/>
            </a:pPr>
            <a:r>
              <a:rPr lang="en-US" altLang="zh-CN" sz="15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思源宋体 CN" panose="02020400000000000000" charset="-122"/>
              </a:rPr>
              <a:t>*</a:t>
            </a:r>
            <a:r>
              <a:rPr lang="zh-CN" altLang="en-US" sz="15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思源宋体 CN" panose="02020400000000000000" charset="-122"/>
              </a:rPr>
              <a:t>登录方式</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思源宋体 CN" panose="02020400000000000000" charset="-122"/>
            </a:endParaRPr>
          </a:p>
          <a:p>
            <a:pPr indent="0" algn="l">
              <a:lnSpc>
                <a:spcPct val="150000"/>
              </a:lnSpc>
              <a:spcBef>
                <a:spcPts val="0"/>
              </a:spcBef>
              <a:spcAft>
                <a:spcPts val="0"/>
              </a:spcAft>
              <a:buFont typeface="+mj-lt"/>
              <a:buNone/>
            </a:pP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思源宋体 CN" panose="02020400000000000000" charset="-122"/>
              </a:rPr>
              <a:t>浏览器输入网址:  </a:t>
            </a:r>
            <a:r>
              <a:rPr lang="en-US"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思源宋体 CN" panose="02020400000000000000" charset="-122"/>
              </a:rPr>
              <a:t>http://saas.sixun.com.cn</a:t>
            </a: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思源宋体 CN" panose="02020400000000000000" charset="-122"/>
              </a:rPr>
              <a:t> 输入账号信息，即可使用（需提前开通</a:t>
            </a:r>
            <a:r>
              <a:rPr lang="en-US"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思源宋体 CN" panose="02020400000000000000" charset="-122"/>
              </a:rPr>
              <a:t>/</a:t>
            </a: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思源宋体 CN" panose="02020400000000000000" charset="-122"/>
              </a:rPr>
              <a:t>购买）</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思源宋体 CN" panose="02020400000000000000" charset="-122"/>
            </a:endParaRPr>
          </a:p>
        </p:txBody>
      </p:sp>
      <p:sp>
        <p:nvSpPr>
          <p:cNvPr id="4" name="文本框 3"/>
          <p:cNvSpPr txBox="1"/>
          <p:nvPr/>
        </p:nvSpPr>
        <p:spPr>
          <a:xfrm>
            <a:off x="1203960" y="1471930"/>
            <a:ext cx="2667000" cy="923290"/>
          </a:xfrm>
          <a:prstGeom prst="rect">
            <a:avLst/>
          </a:prstGeom>
          <a:noFill/>
        </p:spPr>
        <p:txBody>
          <a:bodyPr wrap="none" lIns="0" tIns="0" rIns="0" bIns="0" rtlCol="0">
            <a:spAutoFit/>
          </a:bodyPr>
          <a:p>
            <a:pPr algn="l"/>
            <a:r>
              <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rPr>
              <a:t>一分钟</a:t>
            </a:r>
            <a:endPar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endParaRPr>
          </a:p>
          <a:p>
            <a:pPr algn="l"/>
            <a:r>
              <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rPr>
              <a:t>开通及使用注册</a:t>
            </a:r>
            <a:endPar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808990" y="1555115"/>
            <a:ext cx="9003665" cy="4546600"/>
          </a:xfrm>
          <a:prstGeom prst="roundRect">
            <a:avLst>
              <a:gd name="adj" fmla="val 2280"/>
            </a:avLst>
          </a:prstGeom>
          <a:solidFill>
            <a:schemeClr val="bg1"/>
          </a:solidFill>
          <a:ln>
            <a:noFill/>
          </a:ln>
          <a:effectLst>
            <a:outerShdw blurRad="304800" dist="177800" dir="5400000" algn="t" rotWithShape="0">
              <a:schemeClr val="accent5">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 name="图片 1"/>
          <p:cNvPicPr>
            <a:picLocks noChangeAspect="1"/>
          </p:cNvPicPr>
          <p:nvPr/>
        </p:nvPicPr>
        <p:blipFill>
          <a:blip r:embed="rId1"/>
          <a:stretch>
            <a:fillRect/>
          </a:stretch>
        </p:blipFill>
        <p:spPr>
          <a:xfrm>
            <a:off x="904240" y="1666240"/>
            <a:ext cx="8812530" cy="4324350"/>
          </a:xfrm>
          <a:prstGeom prst="rect">
            <a:avLst/>
          </a:prstGeom>
        </p:spPr>
      </p:pic>
      <p:grpSp>
        <p:nvGrpSpPr>
          <p:cNvPr id="10" name="组合 9"/>
          <p:cNvGrpSpPr/>
          <p:nvPr/>
        </p:nvGrpSpPr>
        <p:grpSpPr>
          <a:xfrm>
            <a:off x="7158355" y="4241800"/>
            <a:ext cx="4809490" cy="2292350"/>
            <a:chOff x="10354" y="6267"/>
            <a:chExt cx="7574" cy="3610"/>
          </a:xfrm>
        </p:grpSpPr>
        <p:sp>
          <p:nvSpPr>
            <p:cNvPr id="9" name="圆角矩形 8"/>
            <p:cNvSpPr/>
            <p:nvPr/>
          </p:nvSpPr>
          <p:spPr>
            <a:xfrm>
              <a:off x="10354" y="6267"/>
              <a:ext cx="7574" cy="3610"/>
            </a:xfrm>
            <a:prstGeom prst="roundRect">
              <a:avLst>
                <a:gd name="adj" fmla="val 2280"/>
              </a:avLst>
            </a:prstGeom>
            <a:solidFill>
              <a:srgbClr val="F5FFFF"/>
            </a:solidFill>
            <a:ln>
              <a:noFill/>
            </a:ln>
            <a:effectLst>
              <a:outerShdw blurRad="254000" dist="127000" dir="5400000" algn="t" rotWithShape="0">
                <a:schemeClr val="accent5">
                  <a:lumMod val="75000"/>
                  <a:alpha val="6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6" name="图片 5"/>
            <p:cNvPicPr>
              <a:picLocks noChangeAspect="1"/>
            </p:cNvPicPr>
            <p:nvPr/>
          </p:nvPicPr>
          <p:blipFill>
            <a:blip r:embed="rId2"/>
            <a:srcRect l="10927" t="6607" b="16397"/>
            <a:stretch>
              <a:fillRect/>
            </a:stretch>
          </p:blipFill>
          <p:spPr>
            <a:xfrm>
              <a:off x="10489" y="6399"/>
              <a:ext cx="7304" cy="3347"/>
            </a:xfrm>
            <a:prstGeom prst="rect">
              <a:avLst/>
            </a:prstGeom>
            <a:effectLst/>
          </p:spPr>
        </p:pic>
      </p:grpSp>
      <p:grpSp>
        <p:nvGrpSpPr>
          <p:cNvPr id="11" name="组合 10"/>
          <p:cNvGrpSpPr/>
          <p:nvPr/>
        </p:nvGrpSpPr>
        <p:grpSpPr>
          <a:xfrm>
            <a:off x="8997950" y="1798955"/>
            <a:ext cx="2491740" cy="2327910"/>
            <a:chOff x="14159" y="2787"/>
            <a:chExt cx="3924" cy="3666"/>
          </a:xfrm>
        </p:grpSpPr>
        <p:sp>
          <p:nvSpPr>
            <p:cNvPr id="7" name="圆角矩形 6"/>
            <p:cNvSpPr/>
            <p:nvPr/>
          </p:nvSpPr>
          <p:spPr>
            <a:xfrm>
              <a:off x="14159" y="2787"/>
              <a:ext cx="3924" cy="3666"/>
            </a:xfrm>
            <a:prstGeom prst="roundRect">
              <a:avLst>
                <a:gd name="adj" fmla="val 2280"/>
              </a:avLst>
            </a:prstGeom>
            <a:solidFill>
              <a:srgbClr val="F5FFFF"/>
            </a:solidFill>
            <a:ln>
              <a:noFill/>
            </a:ln>
            <a:effectLst>
              <a:outerShdw blurRad="203200" dist="101600" dir="5400000" algn="t" rotWithShape="0">
                <a:schemeClr val="accent5">
                  <a:lumMod val="75000"/>
                  <a:alpha val="6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8" name="图片 7"/>
            <p:cNvPicPr>
              <a:picLocks noChangeAspect="1"/>
            </p:cNvPicPr>
            <p:nvPr/>
          </p:nvPicPr>
          <p:blipFill>
            <a:blip r:embed="rId3"/>
            <a:srcRect l="15244" t="9711" r="28646"/>
            <a:stretch>
              <a:fillRect/>
            </a:stretch>
          </p:blipFill>
          <p:spPr>
            <a:xfrm>
              <a:off x="14323" y="2943"/>
              <a:ext cx="3604" cy="3324"/>
            </a:xfrm>
            <a:prstGeom prst="rect">
              <a:avLst/>
            </a:prstGeom>
            <a:effectLst/>
          </p:spPr>
        </p:pic>
      </p:grpSp>
      <p:sp>
        <p:nvSpPr>
          <p:cNvPr id="3" name="文本框 2"/>
          <p:cNvSpPr txBox="1"/>
          <p:nvPr/>
        </p:nvSpPr>
        <p:spPr>
          <a:xfrm>
            <a:off x="4958080" y="618565"/>
            <a:ext cx="2286000" cy="461645"/>
          </a:xfrm>
          <a:prstGeom prst="rect">
            <a:avLst/>
          </a:prstGeom>
          <a:noFill/>
        </p:spPr>
        <p:txBody>
          <a:bodyPr wrap="none" lIns="0" tIns="0" rIns="0" bIns="0" rtlCol="0">
            <a:spAutoFit/>
          </a:bodyPr>
          <a:p>
            <a:pPr algn="ctr"/>
            <a:r>
              <a:rPr lang="zh-CN" altLang="en-US" sz="3000" b="1"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生鲜特色功能</a:t>
            </a:r>
            <a:endPar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584258" y="618565"/>
            <a:ext cx="5033645" cy="461645"/>
          </a:xfrm>
          <a:prstGeom prst="rect">
            <a:avLst/>
          </a:prstGeom>
          <a:noFill/>
        </p:spPr>
        <p:txBody>
          <a:bodyPr wrap="none" lIns="0" tIns="0" rIns="0" bIns="0" rtlCol="0">
            <a:spAutoFit/>
          </a:bodyPr>
          <a:p>
            <a:pPr algn="ctr"/>
            <a:r>
              <a:rPr lang="zh-CN" altLang="en-US" sz="3000" b="1"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生鲜特色功能</a:t>
            </a:r>
            <a:r>
              <a:rPr lang="en-US" altLang="zh-CN" sz="3000" b="1"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 - </a:t>
            </a:r>
            <a:r>
              <a:rPr lang="zh-CN" altLang="en-US"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收货单</a:t>
            </a:r>
            <a:r>
              <a:rPr lang="en-US" altLang="zh-CN"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a:t>
            </a:r>
            <a:r>
              <a:rPr lang="zh-CN" altLang="en-US"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报损单</a:t>
            </a:r>
            <a:endParaRPr lang="zh-CN" altLang="en-US"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
        <p:nvSpPr>
          <p:cNvPr id="4" name="文本框 3"/>
          <p:cNvSpPr txBox="1"/>
          <p:nvPr/>
        </p:nvSpPr>
        <p:spPr>
          <a:xfrm>
            <a:off x="1497330" y="1017905"/>
            <a:ext cx="9197340" cy="1014730"/>
          </a:xfrm>
          <a:prstGeom prst="rect">
            <a:avLst/>
          </a:prstGeom>
          <a:noFill/>
        </p:spPr>
        <p:txBody>
          <a:bodyPr wrap="square" rtlCol="0" anchor="t">
            <a:spAutoFit/>
          </a:bodyPr>
          <a:p>
            <a:pPr algn="ctr">
              <a:lnSpc>
                <a:spcPct val="150000"/>
              </a:lnSpc>
              <a:buClrTx/>
              <a:buSzTx/>
              <a:buFontTx/>
            </a:pPr>
            <a:r>
              <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更智能管理生鲜类产品的库存及成本</a:t>
            </a:r>
            <a:endPar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a:p>
            <a:pPr algn="ctr">
              <a:lnSpc>
                <a:spcPct val="150000"/>
              </a:lnSpc>
              <a:buClrTx/>
              <a:buSzTx/>
              <a:buFontTx/>
            </a:pPr>
            <a:endPar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pic>
        <p:nvPicPr>
          <p:cNvPr id="7" name="图片 6" descr="生鲜商品新增收货单报损单组 绿色"/>
          <p:cNvPicPr>
            <a:picLocks noChangeAspect="1"/>
          </p:cNvPicPr>
          <p:nvPr/>
        </p:nvPicPr>
        <p:blipFill>
          <a:blip r:embed="rId1"/>
          <a:stretch>
            <a:fillRect/>
          </a:stretch>
        </p:blipFill>
        <p:spPr>
          <a:xfrm>
            <a:off x="3513944" y="1804035"/>
            <a:ext cx="5164112" cy="4824000"/>
          </a:xfrm>
          <a:prstGeom prst="rect">
            <a:avLst/>
          </a:prstGeom>
        </p:spPr>
      </p:pic>
      <p:pic>
        <p:nvPicPr>
          <p:cNvPr id="8" name="图片 7" descr="生鲜商品新增收货单报损单组 绿色1"/>
          <p:cNvPicPr>
            <a:picLocks noChangeAspect="1"/>
          </p:cNvPicPr>
          <p:nvPr/>
        </p:nvPicPr>
        <p:blipFill>
          <a:blip r:embed="rId2"/>
          <a:srcRect r="67437"/>
          <a:stretch>
            <a:fillRect/>
          </a:stretch>
        </p:blipFill>
        <p:spPr>
          <a:xfrm>
            <a:off x="926465" y="1892935"/>
            <a:ext cx="2218055" cy="1604010"/>
          </a:xfrm>
          <a:prstGeom prst="rect">
            <a:avLst/>
          </a:prstGeom>
        </p:spPr>
      </p:pic>
      <p:pic>
        <p:nvPicPr>
          <p:cNvPr id="10" name="图片 9" descr="生鲜商品新增收货单报损单组 绿色1"/>
          <p:cNvPicPr>
            <a:picLocks noChangeAspect="1"/>
          </p:cNvPicPr>
          <p:nvPr/>
        </p:nvPicPr>
        <p:blipFill>
          <a:blip r:embed="rId2"/>
          <a:srcRect l="66831"/>
          <a:stretch>
            <a:fillRect/>
          </a:stretch>
        </p:blipFill>
        <p:spPr>
          <a:xfrm>
            <a:off x="1854835" y="4750435"/>
            <a:ext cx="2259330" cy="1604010"/>
          </a:xfrm>
          <a:prstGeom prst="rect">
            <a:avLst/>
          </a:prstGeom>
        </p:spPr>
      </p:pic>
      <p:pic>
        <p:nvPicPr>
          <p:cNvPr id="11" name="图片 10" descr="生鲜商品新增收货单报损单组 绿色1"/>
          <p:cNvPicPr>
            <a:picLocks noChangeAspect="1"/>
          </p:cNvPicPr>
          <p:nvPr/>
        </p:nvPicPr>
        <p:blipFill>
          <a:blip r:embed="rId2"/>
          <a:srcRect l="33131" r="33504"/>
          <a:stretch>
            <a:fillRect/>
          </a:stretch>
        </p:blipFill>
        <p:spPr>
          <a:xfrm>
            <a:off x="9058275" y="2359025"/>
            <a:ext cx="2272665" cy="160401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289618" y="618565"/>
            <a:ext cx="5622925" cy="461645"/>
          </a:xfrm>
          <a:prstGeom prst="rect">
            <a:avLst/>
          </a:prstGeom>
          <a:noFill/>
        </p:spPr>
        <p:txBody>
          <a:bodyPr wrap="none" lIns="0" tIns="0" rIns="0" bIns="0" rtlCol="0">
            <a:spAutoFit/>
          </a:bodyPr>
          <a:p>
            <a:pPr algn="ctr"/>
            <a:r>
              <a:rPr lang="zh-CN"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成本核算</a:t>
            </a:r>
            <a:r>
              <a:rPr lang="en-US" altLang="zh-CN"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a:t>
            </a:r>
            <a:r>
              <a:rPr lang="zh-CN" altLang="en-US"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财务自由选择</a:t>
            </a:r>
            <a:r>
              <a:rPr lang="en-US" altLang="zh-CN"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a:t>
            </a:r>
            <a:r>
              <a:rPr lang="zh-CN" altLang="zh-CN"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同时使用</a:t>
            </a:r>
            <a:endParaRPr lang="zh-CN" altLang="zh-CN"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
        <p:nvSpPr>
          <p:cNvPr id="4" name="文本框 3"/>
          <p:cNvSpPr txBox="1"/>
          <p:nvPr/>
        </p:nvSpPr>
        <p:spPr>
          <a:xfrm>
            <a:off x="1497330" y="1017905"/>
            <a:ext cx="9197340" cy="553085"/>
          </a:xfrm>
          <a:prstGeom prst="rect">
            <a:avLst/>
          </a:prstGeom>
          <a:noFill/>
        </p:spPr>
        <p:txBody>
          <a:bodyPr wrap="square" rtlCol="0" anchor="t">
            <a:spAutoFit/>
          </a:bodyPr>
          <a:p>
            <a:pPr algn="ctr">
              <a:lnSpc>
                <a:spcPct val="150000"/>
              </a:lnSpc>
              <a:buClrTx/>
              <a:buSzTx/>
              <a:buFontTx/>
            </a:pPr>
            <a:r>
              <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满足生鲜商品和普通商品对于成本计算规则的不同要求</a:t>
            </a:r>
            <a:endPar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nvGrpSpPr>
          <p:cNvPr id="23" name="组合 22"/>
          <p:cNvGrpSpPr/>
          <p:nvPr>
            <p:custDataLst>
              <p:tags r:id="rId1"/>
            </p:custDataLst>
          </p:nvPr>
        </p:nvGrpSpPr>
        <p:grpSpPr>
          <a:xfrm>
            <a:off x="832485" y="2167255"/>
            <a:ext cx="10527030" cy="3949700"/>
            <a:chOff x="1448" y="3413"/>
            <a:chExt cx="16578" cy="6220"/>
          </a:xfrm>
        </p:grpSpPr>
        <p:grpSp>
          <p:nvGrpSpPr>
            <p:cNvPr id="14" name="组合 13"/>
            <p:cNvGrpSpPr/>
            <p:nvPr/>
          </p:nvGrpSpPr>
          <p:grpSpPr>
            <a:xfrm rot="0">
              <a:off x="1448" y="3413"/>
              <a:ext cx="5102" cy="6220"/>
              <a:chOff x="13514" y="3153"/>
              <a:chExt cx="5102" cy="6220"/>
            </a:xfrm>
          </p:grpSpPr>
          <p:sp>
            <p:nvSpPr>
              <p:cNvPr id="35" name="圆角矩形 34"/>
              <p:cNvSpPr/>
              <p:nvPr>
                <p:custDataLst>
                  <p:tags r:id="rId2"/>
                </p:custDataLst>
              </p:nvPr>
            </p:nvSpPr>
            <p:spPr>
              <a:xfrm>
                <a:off x="13514" y="3153"/>
                <a:ext cx="5102" cy="6221"/>
              </a:xfrm>
              <a:prstGeom prst="roundRect">
                <a:avLst>
                  <a:gd name="adj" fmla="val 5478"/>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3" name="圆角矩形 12"/>
              <p:cNvSpPr/>
              <p:nvPr>
                <p:custDataLst>
                  <p:tags r:id="rId3"/>
                </p:custDataLst>
              </p:nvPr>
            </p:nvSpPr>
            <p:spPr>
              <a:xfrm>
                <a:off x="13514" y="3153"/>
                <a:ext cx="5102" cy="2874"/>
              </a:xfrm>
              <a:prstGeom prst="roundRect">
                <a:avLst>
                  <a:gd name="adj" fmla="val 5478"/>
                </a:avLst>
              </a:prstGeom>
              <a:gradFill>
                <a:gsLst>
                  <a:gs pos="0">
                    <a:srgbClr val="00ABFF"/>
                  </a:gs>
                  <a:gs pos="100000">
                    <a:schemeClr val="accent1">
                      <a:lumMod val="60000"/>
                      <a:lumOff val="4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8" name="图片 7" descr="元素4"/>
              <p:cNvPicPr>
                <a:picLocks noChangeAspect="1"/>
              </p:cNvPicPr>
              <p:nvPr>
                <p:custDataLst>
                  <p:tags r:id="rId4"/>
                </p:custDataLst>
              </p:nvPr>
            </p:nvPicPr>
            <p:blipFill>
              <a:blip r:embed="rId5"/>
              <a:stretch>
                <a:fillRect/>
              </a:stretch>
            </p:blipFill>
            <p:spPr>
              <a:xfrm>
                <a:off x="15540" y="3355"/>
                <a:ext cx="2835" cy="2671"/>
              </a:xfrm>
              <a:prstGeom prst="rect">
                <a:avLst/>
              </a:prstGeom>
            </p:spPr>
          </p:pic>
          <p:sp>
            <p:nvSpPr>
              <p:cNvPr id="36" name="文本框 35"/>
              <p:cNvSpPr txBox="1"/>
              <p:nvPr>
                <p:custDataLst>
                  <p:tags r:id="rId6"/>
                </p:custDataLst>
              </p:nvPr>
            </p:nvSpPr>
            <p:spPr>
              <a:xfrm>
                <a:off x="13793" y="4032"/>
                <a:ext cx="1760" cy="1066"/>
              </a:xfrm>
              <a:prstGeom prst="rect">
                <a:avLst/>
              </a:prstGeom>
              <a:noFill/>
            </p:spPr>
            <p:txBody>
              <a:bodyPr wrap="none" lIns="0" tIns="0" rIns="0" bIns="0" rtlCol="0">
                <a:spAutoFit/>
              </a:bodyPr>
              <a:p>
                <a:pPr algn="l">
                  <a:lnSpc>
                    <a:spcPct val="100000"/>
                  </a:lnSpc>
                </a:pPr>
                <a:r>
                  <a:rPr lang="zh-CN" altLang="en-US" sz="2200">
                    <a:solidFill>
                      <a:schemeClr val="bg1"/>
                    </a:solidFill>
                    <a:latin typeface="思源黑体 CN Bold" panose="020B0800000000000000" pitchFamily="34" charset="-122"/>
                    <a:ea typeface="思源黑体 CN Bold" panose="020B0800000000000000" pitchFamily="34" charset="-122"/>
                  </a:rPr>
                  <a:t>最新</a:t>
                </a:r>
                <a:endParaRPr lang="zh-CN" altLang="en-US" sz="2200">
                  <a:solidFill>
                    <a:schemeClr val="bg1"/>
                  </a:solidFill>
                  <a:latin typeface="思源黑体 CN Bold" panose="020B0800000000000000" pitchFamily="34" charset="-122"/>
                  <a:ea typeface="思源黑体 CN Bold" panose="020B0800000000000000" pitchFamily="34" charset="-122"/>
                </a:endParaRPr>
              </a:p>
              <a:p>
                <a:pPr algn="l">
                  <a:lnSpc>
                    <a:spcPct val="100000"/>
                  </a:lnSpc>
                </a:pPr>
                <a:r>
                  <a:rPr lang="zh-CN" altLang="en-US" sz="2200">
                    <a:solidFill>
                      <a:schemeClr val="bg1"/>
                    </a:solidFill>
                    <a:latin typeface="思源黑体 CN Bold" panose="020B0800000000000000" pitchFamily="34" charset="-122"/>
                    <a:ea typeface="思源黑体 CN Bold" panose="020B0800000000000000" pitchFamily="34" charset="-122"/>
                  </a:rPr>
                  <a:t>进价核算</a:t>
                </a:r>
                <a:endParaRPr lang="zh-CN" altLang="en-US" sz="2200">
                  <a:solidFill>
                    <a:schemeClr val="bg1"/>
                  </a:solidFill>
                  <a:latin typeface="思源黑体 CN Bold" panose="020B0800000000000000" pitchFamily="34" charset="-122"/>
                  <a:ea typeface="思源黑体 CN Bold" panose="020B0800000000000000" pitchFamily="34" charset="-122"/>
                </a:endParaRPr>
              </a:p>
            </p:txBody>
          </p:sp>
          <p:sp>
            <p:nvSpPr>
              <p:cNvPr id="37" name="文本框 36"/>
              <p:cNvSpPr txBox="1"/>
              <p:nvPr>
                <p:custDataLst>
                  <p:tags r:id="rId7"/>
                </p:custDataLst>
              </p:nvPr>
            </p:nvSpPr>
            <p:spPr>
              <a:xfrm>
                <a:off x="13793" y="6431"/>
                <a:ext cx="4413" cy="2542"/>
              </a:xfrm>
              <a:prstGeom prst="rect">
                <a:avLst/>
              </a:prstGeom>
            </p:spPr>
            <p:txBody>
              <a:bodyPr wrap="square">
                <a:spAutoFit/>
              </a:bodyPr>
              <a:p>
                <a:pPr marL="0" algn="l">
                  <a:lnSpc>
                    <a:spcPct val="110000"/>
                  </a:lnSpc>
                  <a:buClrTx/>
                  <a:buSzTx/>
                  <a:buFontTx/>
                </a:pPr>
                <a:r>
                  <a:rPr lang="zh-CN" altLang="en-US" b="0" i="0" dirty="0" smtClean="0">
                    <a:solidFill>
                      <a:srgbClr val="0D64FE"/>
                    </a:solidFill>
                    <a:latin typeface="思源黑体 CN Regular" panose="020B0500000000000000" charset="-122"/>
                    <a:ea typeface="思源黑体 CN Regular" panose="020B0500000000000000" charset="-122"/>
                  </a:rPr>
                  <a:t>基于最新进价动态调整成本核算，实时反映市场价格波动与损耗影响，提升定价灵活性与毛利计算的准确性。</a:t>
                </a:r>
                <a:endParaRPr lang="zh-CN" altLang="en-US" b="0" i="0" dirty="0" smtClean="0">
                  <a:solidFill>
                    <a:srgbClr val="0D64FE"/>
                  </a:solidFill>
                  <a:latin typeface="思源黑体 CN Regular" panose="020B0500000000000000" charset="-122"/>
                  <a:ea typeface="思源黑体 CN Regular" panose="020B0500000000000000" charset="-122"/>
                </a:endParaRPr>
              </a:p>
            </p:txBody>
          </p:sp>
        </p:grpSp>
        <p:grpSp>
          <p:nvGrpSpPr>
            <p:cNvPr id="19" name="组合 18"/>
            <p:cNvGrpSpPr/>
            <p:nvPr/>
          </p:nvGrpSpPr>
          <p:grpSpPr>
            <a:xfrm rot="0">
              <a:off x="7186" y="3413"/>
              <a:ext cx="5102" cy="6220"/>
              <a:chOff x="7705" y="3153"/>
              <a:chExt cx="5102" cy="6220"/>
            </a:xfrm>
          </p:grpSpPr>
          <p:sp>
            <p:nvSpPr>
              <p:cNvPr id="29" name="圆角矩形 28"/>
              <p:cNvSpPr/>
              <p:nvPr>
                <p:custDataLst>
                  <p:tags r:id="rId8"/>
                </p:custDataLst>
              </p:nvPr>
            </p:nvSpPr>
            <p:spPr>
              <a:xfrm>
                <a:off x="7705" y="3153"/>
                <a:ext cx="5102" cy="6221"/>
              </a:xfrm>
              <a:prstGeom prst="roundRect">
                <a:avLst>
                  <a:gd name="adj" fmla="val 5478"/>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圆角矩形 11"/>
              <p:cNvSpPr/>
              <p:nvPr>
                <p:custDataLst>
                  <p:tags r:id="rId9"/>
                </p:custDataLst>
              </p:nvPr>
            </p:nvSpPr>
            <p:spPr>
              <a:xfrm>
                <a:off x="7705" y="3153"/>
                <a:ext cx="5102" cy="2874"/>
              </a:xfrm>
              <a:prstGeom prst="roundRect">
                <a:avLst>
                  <a:gd name="adj" fmla="val 5478"/>
                </a:avLst>
              </a:prstGeom>
              <a:gradFill>
                <a:gsLst>
                  <a:gs pos="0">
                    <a:srgbClr val="00ABFF"/>
                  </a:gs>
                  <a:gs pos="100000">
                    <a:schemeClr val="accent1">
                      <a:lumMod val="60000"/>
                      <a:lumOff val="4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2" name="文本框 31"/>
              <p:cNvSpPr txBox="1"/>
              <p:nvPr>
                <p:custDataLst>
                  <p:tags r:id="rId10"/>
                </p:custDataLst>
              </p:nvPr>
            </p:nvSpPr>
            <p:spPr>
              <a:xfrm>
                <a:off x="8149" y="3927"/>
                <a:ext cx="1680" cy="1017"/>
              </a:xfrm>
              <a:prstGeom prst="rect">
                <a:avLst/>
              </a:prstGeom>
              <a:noFill/>
            </p:spPr>
            <p:txBody>
              <a:bodyPr wrap="none" lIns="0" tIns="0" rIns="0" bIns="0" rtlCol="0">
                <a:spAutoFit/>
              </a:bodyPr>
              <a:p>
                <a:pPr algn="l">
                  <a:lnSpc>
                    <a:spcPct val="100000"/>
                  </a:lnSpc>
                </a:pPr>
                <a:r>
                  <a:rPr lang="zh-CN" altLang="en-US" sz="2000">
                    <a:solidFill>
                      <a:schemeClr val="bg1"/>
                    </a:solidFill>
                    <a:latin typeface="思源黑体 CN Bold" panose="020B0800000000000000" pitchFamily="34" charset="-122"/>
                    <a:ea typeface="思源黑体 CN Bold" panose="020B0800000000000000" pitchFamily="34" charset="-122"/>
                  </a:rPr>
                  <a:t>移动加权  </a:t>
                </a:r>
                <a:endParaRPr lang="zh-CN" altLang="en-US" sz="2000">
                  <a:solidFill>
                    <a:schemeClr val="bg1"/>
                  </a:solidFill>
                  <a:latin typeface="思源黑体 CN Bold" panose="020B0800000000000000" pitchFamily="34" charset="-122"/>
                  <a:ea typeface="思源黑体 CN Bold" panose="020B0800000000000000" pitchFamily="34" charset="-122"/>
                </a:endParaRPr>
              </a:p>
              <a:p>
                <a:pPr algn="l">
                  <a:lnSpc>
                    <a:spcPct val="100000"/>
                  </a:lnSpc>
                </a:pPr>
                <a:r>
                  <a:rPr lang="zh-CN" altLang="en-US" sz="2200">
                    <a:solidFill>
                      <a:schemeClr val="bg1"/>
                    </a:solidFill>
                    <a:latin typeface="思源黑体 CN Bold" panose="020B0800000000000000" pitchFamily="34" charset="-122"/>
                    <a:ea typeface="思源黑体 CN Bold" panose="020B0800000000000000" pitchFamily="34" charset="-122"/>
                  </a:rPr>
                  <a:t>平均</a:t>
                </a:r>
                <a:r>
                  <a:rPr lang="zh-CN" altLang="en-US" sz="2000">
                    <a:solidFill>
                      <a:schemeClr val="bg1"/>
                    </a:solidFill>
                    <a:latin typeface="思源黑体 CN Bold" panose="020B0800000000000000" pitchFamily="34" charset="-122"/>
                    <a:ea typeface="思源黑体 CN Bold" panose="020B0800000000000000" pitchFamily="34" charset="-122"/>
                  </a:rPr>
                  <a:t>算法</a:t>
                </a:r>
                <a:endParaRPr lang="zh-CN" altLang="en-US" sz="2000">
                  <a:solidFill>
                    <a:schemeClr val="bg1"/>
                  </a:solidFill>
                  <a:latin typeface="思源黑体 CN Bold" panose="020B0800000000000000" pitchFamily="34" charset="-122"/>
                  <a:ea typeface="思源黑体 CN Bold" panose="020B0800000000000000" pitchFamily="34" charset="-122"/>
                </a:endParaRPr>
              </a:p>
            </p:txBody>
          </p:sp>
          <p:sp>
            <p:nvSpPr>
              <p:cNvPr id="33" name="文本框 32"/>
              <p:cNvSpPr txBox="1"/>
              <p:nvPr>
                <p:custDataLst>
                  <p:tags r:id="rId11"/>
                </p:custDataLst>
              </p:nvPr>
            </p:nvSpPr>
            <p:spPr>
              <a:xfrm>
                <a:off x="8049" y="6431"/>
                <a:ext cx="4413" cy="2062"/>
              </a:xfrm>
              <a:prstGeom prst="rect">
                <a:avLst/>
              </a:prstGeom>
            </p:spPr>
            <p:txBody>
              <a:bodyPr wrap="square">
                <a:spAutoFit/>
              </a:bodyPr>
              <a:p>
                <a:pPr marL="0" algn="l">
                  <a:lnSpc>
                    <a:spcPct val="110000"/>
                  </a:lnSpc>
                  <a:buClrTx/>
                  <a:buSzTx/>
                  <a:buFontTx/>
                </a:pPr>
                <a:r>
                  <a:rPr lang="zh-CN" altLang="en-US" b="0" i="0" dirty="0" smtClean="0">
                    <a:solidFill>
                      <a:srgbClr val="0D64FE"/>
                    </a:solidFill>
                    <a:latin typeface="思源黑体 CN Regular" panose="020B0500000000000000" charset="-122"/>
                    <a:ea typeface="思源黑体 CN Regular" panose="020B0500000000000000" charset="-122"/>
                  </a:rPr>
                  <a:t>对于便利店、超市等价格稳定的零售业态，移动加权平均法能有效简化成本核算流程。</a:t>
                </a:r>
                <a:endParaRPr lang="zh-CN" altLang="en-US" b="0" i="0" dirty="0" smtClean="0">
                  <a:solidFill>
                    <a:srgbClr val="0D64FE"/>
                  </a:solidFill>
                  <a:latin typeface="思源黑体 CN Regular" panose="020B0500000000000000" charset="-122"/>
                  <a:ea typeface="思源黑体 CN Regular" panose="020B0500000000000000" charset="-122"/>
                </a:endParaRPr>
              </a:p>
            </p:txBody>
          </p:sp>
          <p:pic>
            <p:nvPicPr>
              <p:cNvPr id="7" name="图片 6" descr="元素3"/>
              <p:cNvPicPr>
                <a:picLocks noChangeAspect="1"/>
              </p:cNvPicPr>
              <p:nvPr>
                <p:custDataLst>
                  <p:tags r:id="rId12"/>
                </p:custDataLst>
              </p:nvPr>
            </p:nvPicPr>
            <p:blipFill>
              <a:blip r:embed="rId13"/>
              <a:stretch>
                <a:fillRect/>
              </a:stretch>
            </p:blipFill>
            <p:spPr>
              <a:xfrm>
                <a:off x="10104" y="3496"/>
                <a:ext cx="2381" cy="2127"/>
              </a:xfrm>
              <a:prstGeom prst="rect">
                <a:avLst/>
              </a:prstGeom>
            </p:spPr>
          </p:pic>
        </p:grpSp>
        <p:grpSp>
          <p:nvGrpSpPr>
            <p:cNvPr id="20" name="组合 19"/>
            <p:cNvGrpSpPr/>
            <p:nvPr/>
          </p:nvGrpSpPr>
          <p:grpSpPr>
            <a:xfrm rot="0">
              <a:off x="12924" y="3413"/>
              <a:ext cx="5102" cy="6221"/>
              <a:chOff x="2085" y="3153"/>
              <a:chExt cx="5102" cy="6221"/>
            </a:xfrm>
          </p:grpSpPr>
          <p:sp>
            <p:nvSpPr>
              <p:cNvPr id="15" name="圆角矩形 14"/>
              <p:cNvSpPr/>
              <p:nvPr>
                <p:custDataLst>
                  <p:tags r:id="rId14"/>
                </p:custDataLst>
              </p:nvPr>
            </p:nvSpPr>
            <p:spPr>
              <a:xfrm>
                <a:off x="2085" y="3153"/>
                <a:ext cx="5102" cy="6221"/>
              </a:xfrm>
              <a:prstGeom prst="roundRect">
                <a:avLst>
                  <a:gd name="adj" fmla="val 5478"/>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圆角矩形 9"/>
              <p:cNvSpPr/>
              <p:nvPr>
                <p:custDataLst>
                  <p:tags r:id="rId15"/>
                </p:custDataLst>
              </p:nvPr>
            </p:nvSpPr>
            <p:spPr>
              <a:xfrm>
                <a:off x="2085" y="3153"/>
                <a:ext cx="5102" cy="2874"/>
              </a:xfrm>
              <a:prstGeom prst="roundRect">
                <a:avLst>
                  <a:gd name="adj" fmla="val 5478"/>
                </a:avLst>
              </a:prstGeom>
              <a:gradFill>
                <a:gsLst>
                  <a:gs pos="0">
                    <a:srgbClr val="00ABFF"/>
                  </a:gs>
                  <a:gs pos="100000">
                    <a:schemeClr val="accent1">
                      <a:lumMod val="60000"/>
                      <a:lumOff val="4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6" name="文本框 15"/>
              <p:cNvSpPr txBox="1"/>
              <p:nvPr>
                <p:custDataLst>
                  <p:tags r:id="rId16"/>
                </p:custDataLst>
              </p:nvPr>
            </p:nvSpPr>
            <p:spPr>
              <a:xfrm>
                <a:off x="2550" y="3927"/>
                <a:ext cx="1760" cy="1066"/>
              </a:xfrm>
              <a:prstGeom prst="rect">
                <a:avLst/>
              </a:prstGeom>
              <a:noFill/>
            </p:spPr>
            <p:txBody>
              <a:bodyPr wrap="none" lIns="0" tIns="0" rIns="0" bIns="0" rtlCol="0">
                <a:spAutoFit/>
              </a:bodyPr>
              <a:p>
                <a:pPr algn="ctr">
                  <a:lnSpc>
                    <a:spcPct val="100000"/>
                  </a:lnSpc>
                </a:pPr>
                <a:r>
                  <a:rPr lang="zh-CN" altLang="en-US" sz="2200">
                    <a:solidFill>
                      <a:schemeClr val="bg1"/>
                    </a:solidFill>
                    <a:latin typeface="思源黑体 CN Bold" panose="020B0800000000000000" pitchFamily="34" charset="-122"/>
                    <a:ea typeface="思源黑体 CN Bold" panose="020B0800000000000000" pitchFamily="34" charset="-122"/>
                  </a:rPr>
                  <a:t>批次管理</a:t>
                </a:r>
                <a:endParaRPr lang="zh-CN" altLang="en-US" sz="2200">
                  <a:solidFill>
                    <a:schemeClr val="bg1"/>
                  </a:solidFill>
                  <a:latin typeface="思源黑体 CN Bold" panose="020B0800000000000000" pitchFamily="34" charset="-122"/>
                  <a:ea typeface="思源黑体 CN Bold" panose="020B0800000000000000" pitchFamily="34" charset="-122"/>
                </a:endParaRPr>
              </a:p>
              <a:p>
                <a:pPr algn="ctr">
                  <a:lnSpc>
                    <a:spcPct val="100000"/>
                  </a:lnSpc>
                </a:pPr>
                <a:r>
                  <a:rPr lang="zh-CN" altLang="en-US" sz="2200">
                    <a:solidFill>
                      <a:schemeClr val="bg1"/>
                    </a:solidFill>
                    <a:latin typeface="思源黑体 CN Bold" panose="020B0800000000000000" pitchFamily="34" charset="-122"/>
                    <a:ea typeface="思源黑体 CN Bold" panose="020B0800000000000000" pitchFamily="34" charset="-122"/>
                  </a:rPr>
                  <a:t>先进先出</a:t>
                </a:r>
                <a:endParaRPr lang="zh-CN" altLang="en-US" sz="2200">
                  <a:solidFill>
                    <a:schemeClr val="bg1"/>
                  </a:solidFill>
                  <a:latin typeface="思源黑体 CN Bold" panose="020B0800000000000000" pitchFamily="34" charset="-122"/>
                  <a:ea typeface="思源黑体 CN Bold" panose="020B0800000000000000" pitchFamily="34" charset="-122"/>
                </a:endParaRPr>
              </a:p>
            </p:txBody>
          </p:sp>
          <p:sp>
            <p:nvSpPr>
              <p:cNvPr id="17" name="文本框 16"/>
              <p:cNvSpPr txBox="1"/>
              <p:nvPr>
                <p:custDataLst>
                  <p:tags r:id="rId17"/>
                </p:custDataLst>
              </p:nvPr>
            </p:nvSpPr>
            <p:spPr>
              <a:xfrm>
                <a:off x="2430" y="6431"/>
                <a:ext cx="4413" cy="2062"/>
              </a:xfrm>
              <a:prstGeom prst="rect">
                <a:avLst/>
              </a:prstGeom>
            </p:spPr>
            <p:txBody>
              <a:bodyPr wrap="square">
                <a:spAutoFit/>
              </a:bodyPr>
              <a:p>
                <a:pPr marL="0" algn="l">
                  <a:lnSpc>
                    <a:spcPct val="110000"/>
                  </a:lnSpc>
                  <a:buClrTx/>
                  <a:buSzTx/>
                  <a:buFontTx/>
                </a:pPr>
                <a:r>
                  <a:rPr lang="zh-CN" altLang="en-US" b="0" i="0" dirty="0" smtClean="0">
                    <a:solidFill>
                      <a:srgbClr val="0D64FE"/>
                    </a:solidFill>
                    <a:latin typeface="思源黑体 CN Regular" panose="020B0500000000000000" charset="-122"/>
                    <a:ea typeface="思源黑体 CN Regular" panose="020B0500000000000000" charset="-122"/>
                    <a:cs typeface="思源黑体 CN Regular" panose="020B0500000000000000" charset="-122"/>
                  </a:rPr>
                  <a:t>对于库存管控严格且需精准核算毛利的场景，推荐使用批次管理及先进先出方法。</a:t>
                </a:r>
                <a:endParaRPr lang="zh-CN" altLang="en-US" b="0" i="0" dirty="0" smtClean="0">
                  <a:solidFill>
                    <a:srgbClr val="0D64FE"/>
                  </a:solidFill>
                  <a:latin typeface="思源黑体 CN Regular" panose="020B0500000000000000" charset="-122"/>
                  <a:ea typeface="思源黑体 CN Regular" panose="020B0500000000000000" charset="-122"/>
                  <a:cs typeface="思源黑体 CN Regular" panose="020B0500000000000000" charset="-122"/>
                </a:endParaRPr>
              </a:p>
            </p:txBody>
          </p:sp>
          <p:pic>
            <p:nvPicPr>
              <p:cNvPr id="9" name="图片 8" descr="元素5"/>
              <p:cNvPicPr>
                <a:picLocks noChangeAspect="1"/>
              </p:cNvPicPr>
              <p:nvPr>
                <p:custDataLst>
                  <p:tags r:id="rId18"/>
                </p:custDataLst>
              </p:nvPr>
            </p:nvPicPr>
            <p:blipFill>
              <a:blip r:embed="rId19"/>
              <a:stretch>
                <a:fillRect/>
              </a:stretch>
            </p:blipFill>
            <p:spPr>
              <a:xfrm>
                <a:off x="4902" y="3356"/>
                <a:ext cx="1896" cy="2494"/>
              </a:xfrm>
              <a:prstGeom prst="rect">
                <a:avLst/>
              </a:prstGeom>
            </p:spPr>
          </p:pic>
        </p:gr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56151" y="618565"/>
            <a:ext cx="2689860" cy="461645"/>
          </a:xfrm>
          <a:prstGeom prst="rect">
            <a:avLst/>
          </a:prstGeom>
          <a:noFill/>
        </p:spPr>
        <p:txBody>
          <a:bodyPr wrap="none" lIns="0" tIns="0" rIns="0" bIns="0" rtlCol="0">
            <a:spAutoFit/>
          </a:bodyPr>
          <a:p>
            <a:pPr algn="ctr"/>
            <a:r>
              <a:rPr lang="zh-CN" altLang="en-US"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安卓</a:t>
            </a:r>
            <a:r>
              <a:rPr lang="en-US" altLang="zh-CN"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POS</a:t>
            </a:r>
            <a:r>
              <a:rPr lang="zh-CN" altLang="en-US"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收银台</a:t>
            </a:r>
            <a:endParaRPr lang="zh-CN" altLang="en-US"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pic>
        <p:nvPicPr>
          <p:cNvPr id="2" name="图片 1" descr="智选安卓POS-2"/>
          <p:cNvPicPr>
            <a:picLocks noChangeAspect="1"/>
          </p:cNvPicPr>
          <p:nvPr/>
        </p:nvPicPr>
        <p:blipFill>
          <a:blip r:embed="rId1"/>
          <a:stretch>
            <a:fillRect/>
          </a:stretch>
        </p:blipFill>
        <p:spPr>
          <a:xfrm>
            <a:off x="530860" y="1891030"/>
            <a:ext cx="3221355" cy="3543935"/>
          </a:xfrm>
          <a:prstGeom prst="rect">
            <a:avLst/>
          </a:prstGeom>
        </p:spPr>
      </p:pic>
      <p:grpSp>
        <p:nvGrpSpPr>
          <p:cNvPr id="18" name="组合 17"/>
          <p:cNvGrpSpPr/>
          <p:nvPr/>
        </p:nvGrpSpPr>
        <p:grpSpPr>
          <a:xfrm>
            <a:off x="4502150" y="3723640"/>
            <a:ext cx="6968490" cy="1327150"/>
            <a:chOff x="6712" y="5503"/>
            <a:chExt cx="10974" cy="2090"/>
          </a:xfrm>
        </p:grpSpPr>
        <p:pic>
          <p:nvPicPr>
            <p:cNvPr id="21" name="图片 20" descr="组 8"/>
            <p:cNvPicPr>
              <a:picLocks noChangeAspect="1"/>
            </p:cNvPicPr>
            <p:nvPr/>
          </p:nvPicPr>
          <p:blipFill>
            <a:blip r:embed="rId2"/>
            <a:stretch>
              <a:fillRect/>
            </a:stretch>
          </p:blipFill>
          <p:spPr>
            <a:xfrm>
              <a:off x="6712" y="5503"/>
              <a:ext cx="2041" cy="2090"/>
            </a:xfrm>
            <a:prstGeom prst="rect">
              <a:avLst/>
            </a:prstGeom>
          </p:spPr>
        </p:pic>
        <p:pic>
          <p:nvPicPr>
            <p:cNvPr id="22" name="图片 21" descr="组 9"/>
            <p:cNvPicPr>
              <a:picLocks noChangeAspect="1"/>
            </p:cNvPicPr>
            <p:nvPr/>
          </p:nvPicPr>
          <p:blipFill>
            <a:blip r:embed="rId3"/>
            <a:stretch>
              <a:fillRect/>
            </a:stretch>
          </p:blipFill>
          <p:spPr>
            <a:xfrm>
              <a:off x="9690" y="5503"/>
              <a:ext cx="2041" cy="2090"/>
            </a:xfrm>
            <a:prstGeom prst="rect">
              <a:avLst/>
            </a:prstGeom>
          </p:spPr>
        </p:pic>
        <p:pic>
          <p:nvPicPr>
            <p:cNvPr id="24" name="图片 23" descr="组 10"/>
            <p:cNvPicPr>
              <a:picLocks noChangeAspect="1"/>
            </p:cNvPicPr>
            <p:nvPr/>
          </p:nvPicPr>
          <p:blipFill>
            <a:blip r:embed="rId4"/>
            <a:stretch>
              <a:fillRect/>
            </a:stretch>
          </p:blipFill>
          <p:spPr>
            <a:xfrm>
              <a:off x="12668" y="5503"/>
              <a:ext cx="2029" cy="2090"/>
            </a:xfrm>
            <a:prstGeom prst="rect">
              <a:avLst/>
            </a:prstGeom>
          </p:spPr>
        </p:pic>
        <p:pic>
          <p:nvPicPr>
            <p:cNvPr id="25" name="图片 24" descr="组 11"/>
            <p:cNvPicPr>
              <a:picLocks noChangeAspect="1"/>
            </p:cNvPicPr>
            <p:nvPr/>
          </p:nvPicPr>
          <p:blipFill>
            <a:blip r:embed="rId5"/>
            <a:stretch>
              <a:fillRect/>
            </a:stretch>
          </p:blipFill>
          <p:spPr>
            <a:xfrm>
              <a:off x="15634" y="5503"/>
              <a:ext cx="2053" cy="2090"/>
            </a:xfrm>
            <a:prstGeom prst="rect">
              <a:avLst/>
            </a:prstGeom>
          </p:spPr>
        </p:pic>
      </p:grpSp>
      <p:pic>
        <p:nvPicPr>
          <p:cNvPr id="15" name="图片 14" descr="智选安卓POS-3"/>
          <p:cNvPicPr>
            <a:picLocks noChangeAspect="1"/>
          </p:cNvPicPr>
          <p:nvPr/>
        </p:nvPicPr>
        <p:blipFill>
          <a:blip r:embed="rId6"/>
          <a:srcRect r="50024"/>
          <a:stretch>
            <a:fillRect/>
          </a:stretch>
        </p:blipFill>
        <p:spPr>
          <a:xfrm>
            <a:off x="4216400" y="2374900"/>
            <a:ext cx="3772535" cy="1185545"/>
          </a:xfrm>
          <a:prstGeom prst="rect">
            <a:avLst/>
          </a:prstGeom>
        </p:spPr>
      </p:pic>
      <p:pic>
        <p:nvPicPr>
          <p:cNvPr id="4" name="图片 3" descr="组 13"/>
          <p:cNvPicPr>
            <a:picLocks noChangeAspect="1"/>
          </p:cNvPicPr>
          <p:nvPr/>
        </p:nvPicPr>
        <p:blipFill>
          <a:blip r:embed="rId7"/>
          <a:stretch>
            <a:fillRect/>
          </a:stretch>
        </p:blipFill>
        <p:spPr>
          <a:xfrm>
            <a:off x="8213090" y="2374900"/>
            <a:ext cx="3716020" cy="118618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813936" y="618565"/>
            <a:ext cx="2574290" cy="461645"/>
          </a:xfrm>
          <a:prstGeom prst="rect">
            <a:avLst/>
          </a:prstGeom>
          <a:noFill/>
        </p:spPr>
        <p:txBody>
          <a:bodyPr wrap="none" lIns="0" tIns="0" rIns="0" bIns="0" rtlCol="0">
            <a:spAutoFit/>
          </a:bodyPr>
          <a:p>
            <a:pPr algn="ctr"/>
            <a:r>
              <a:rPr lang="zh-CN" altLang="en-US"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商品</a:t>
            </a:r>
            <a:r>
              <a:rPr lang="en-US" altLang="zh-CN"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a:t>
            </a:r>
            <a:r>
              <a:rPr lang="zh-CN" altLang="en-US"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溯源</a:t>
            </a:r>
            <a:r>
              <a:rPr lang="en-US" altLang="zh-CN"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a:t>
            </a:r>
            <a:r>
              <a:rPr lang="zh-CN" altLang="en-US"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功能</a:t>
            </a:r>
            <a:endParaRPr lang="zh-CN" altLang="en-US"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
        <p:nvSpPr>
          <p:cNvPr id="4" name="文本框 3"/>
          <p:cNvSpPr txBox="1"/>
          <p:nvPr/>
        </p:nvSpPr>
        <p:spPr>
          <a:xfrm>
            <a:off x="1497330" y="1017905"/>
            <a:ext cx="9197340" cy="553085"/>
          </a:xfrm>
          <a:prstGeom prst="rect">
            <a:avLst/>
          </a:prstGeom>
          <a:noFill/>
        </p:spPr>
        <p:txBody>
          <a:bodyPr wrap="square" rtlCol="0" anchor="t">
            <a:spAutoFit/>
          </a:bodyPr>
          <a:p>
            <a:pPr algn="ctr">
              <a:lnSpc>
                <a:spcPct val="150000"/>
              </a:lnSpc>
              <a:buClrTx/>
              <a:buSzTx/>
              <a:buFontTx/>
            </a:pPr>
            <a:r>
              <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无需人工参与</a:t>
            </a:r>
            <a:r>
              <a:rPr lang="en-US" altLang="zh-CN"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a:t>
            </a:r>
            <a:r>
              <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顾客扫码即看溯源</a:t>
            </a:r>
            <a:r>
              <a:rPr lang="en-US" altLang="zh-CN"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a:t>
            </a:r>
            <a:r>
              <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更刺激顾客购买</a:t>
            </a:r>
            <a:endPar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pic>
        <p:nvPicPr>
          <p:cNvPr id="2" name="图片 1" descr="组 5"/>
          <p:cNvPicPr>
            <a:picLocks noChangeAspect="1"/>
          </p:cNvPicPr>
          <p:nvPr/>
        </p:nvPicPr>
        <p:blipFill>
          <a:blip r:embed="rId1"/>
          <a:stretch>
            <a:fillRect/>
          </a:stretch>
        </p:blipFill>
        <p:spPr>
          <a:xfrm>
            <a:off x="144780" y="2769870"/>
            <a:ext cx="7003415" cy="2867660"/>
          </a:xfrm>
          <a:prstGeom prst="rect">
            <a:avLst/>
          </a:prstGeom>
        </p:spPr>
      </p:pic>
      <p:pic>
        <p:nvPicPr>
          <p:cNvPr id="8" name="图片 7" descr="新增商品溯源-场景图"/>
          <p:cNvPicPr>
            <a:picLocks noChangeAspect="1"/>
          </p:cNvPicPr>
          <p:nvPr/>
        </p:nvPicPr>
        <p:blipFill>
          <a:blip r:embed="rId2"/>
          <a:stretch>
            <a:fillRect/>
          </a:stretch>
        </p:blipFill>
        <p:spPr>
          <a:xfrm>
            <a:off x="7023100" y="2319020"/>
            <a:ext cx="5159375" cy="376936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100320" y="619200"/>
            <a:ext cx="1991360" cy="461645"/>
          </a:xfrm>
          <a:prstGeom prst="rect">
            <a:avLst/>
          </a:prstGeom>
          <a:noFill/>
        </p:spPr>
        <p:txBody>
          <a:bodyPr wrap="none" lIns="0" tIns="0" rIns="0" bIns="0" rtlCol="0">
            <a:spAutoFit/>
          </a:bodyPr>
          <a:p>
            <a:pPr algn="ctr"/>
            <a:r>
              <a:rPr lang="en-US" altLang="zh-CN" sz="3000" b="1"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 </a:t>
            </a:r>
            <a:r>
              <a:rPr lang="zh-CN"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残次品管理</a:t>
            </a:r>
            <a:endParaRPr lang="zh-CN" sz="3000" b="1"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
        <p:nvSpPr>
          <p:cNvPr id="13" name="文本框 12"/>
          <p:cNvSpPr txBox="1"/>
          <p:nvPr/>
        </p:nvSpPr>
        <p:spPr>
          <a:xfrm>
            <a:off x="1497330" y="1017905"/>
            <a:ext cx="9197340" cy="553085"/>
          </a:xfrm>
          <a:prstGeom prst="rect">
            <a:avLst/>
          </a:prstGeom>
          <a:noFill/>
        </p:spPr>
        <p:txBody>
          <a:bodyPr wrap="square" rtlCol="0" anchor="t">
            <a:spAutoFit/>
          </a:bodyPr>
          <a:p>
            <a:pPr algn="ctr">
              <a:lnSpc>
                <a:spcPct val="150000"/>
              </a:lnSpc>
              <a:buClrTx/>
              <a:buSzTx/>
              <a:buFontTx/>
            </a:pPr>
            <a:r>
              <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帮助商家快速处理残次品加速资金回笼，降低商品损失</a:t>
            </a:r>
            <a:endPar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pic>
        <p:nvPicPr>
          <p:cNvPr id="23" name="图片 22" descr="新增残次品管理-场景图"/>
          <p:cNvPicPr>
            <a:picLocks noChangeAspect="1"/>
          </p:cNvPicPr>
          <p:nvPr/>
        </p:nvPicPr>
        <p:blipFill>
          <a:blip r:embed="rId1"/>
          <a:stretch>
            <a:fillRect/>
          </a:stretch>
        </p:blipFill>
        <p:spPr>
          <a:xfrm>
            <a:off x="6034405" y="1710690"/>
            <a:ext cx="5922511" cy="4608000"/>
          </a:xfrm>
          <a:prstGeom prst="rect">
            <a:avLst/>
          </a:prstGeom>
        </p:spPr>
      </p:pic>
      <p:pic>
        <p:nvPicPr>
          <p:cNvPr id="25" name="图片 24" descr="新增残次品管理-场景图2"/>
          <p:cNvPicPr>
            <a:picLocks noChangeAspect="1"/>
          </p:cNvPicPr>
          <p:nvPr/>
        </p:nvPicPr>
        <p:blipFill>
          <a:blip r:embed="rId2"/>
          <a:stretch>
            <a:fillRect/>
          </a:stretch>
        </p:blipFill>
        <p:spPr>
          <a:xfrm>
            <a:off x="184785" y="2882290"/>
            <a:ext cx="5976620" cy="26162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descr="组 4"/>
          <p:cNvPicPr>
            <a:picLocks noChangeAspect="1"/>
          </p:cNvPicPr>
          <p:nvPr/>
        </p:nvPicPr>
        <p:blipFill>
          <a:blip r:embed="rId1"/>
          <a:stretch>
            <a:fillRect/>
          </a:stretch>
        </p:blipFill>
        <p:spPr>
          <a:xfrm>
            <a:off x="271780" y="2094230"/>
            <a:ext cx="6390005" cy="3792220"/>
          </a:xfrm>
          <a:prstGeom prst="rect">
            <a:avLst/>
          </a:prstGeom>
        </p:spPr>
      </p:pic>
      <p:sp>
        <p:nvSpPr>
          <p:cNvPr id="2" name="文本框 1"/>
          <p:cNvSpPr txBox="1"/>
          <p:nvPr/>
        </p:nvSpPr>
        <p:spPr>
          <a:xfrm>
            <a:off x="3658235" y="618565"/>
            <a:ext cx="4885690" cy="461645"/>
          </a:xfrm>
          <a:prstGeom prst="rect">
            <a:avLst/>
          </a:prstGeom>
          <a:noFill/>
        </p:spPr>
        <p:txBody>
          <a:bodyPr wrap="none" lIns="0" tIns="0" rIns="0" bIns="0" rtlCol="0">
            <a:spAutoFit/>
          </a:bodyPr>
          <a:p>
            <a:pPr algn="ctr"/>
            <a:r>
              <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营业监控</a:t>
            </a:r>
            <a:r>
              <a:rPr lang="en-US" altLang="zh-CN"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 - </a:t>
            </a:r>
            <a:r>
              <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数据大屏报表展示</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
        <p:nvSpPr>
          <p:cNvPr id="4" name="文本框 3"/>
          <p:cNvSpPr txBox="1"/>
          <p:nvPr/>
        </p:nvSpPr>
        <p:spPr>
          <a:xfrm>
            <a:off x="1497330" y="1017905"/>
            <a:ext cx="9197340" cy="553085"/>
          </a:xfrm>
          <a:prstGeom prst="rect">
            <a:avLst/>
          </a:prstGeom>
          <a:noFill/>
        </p:spPr>
        <p:txBody>
          <a:bodyPr wrap="square" rtlCol="0" anchor="t">
            <a:spAutoFit/>
          </a:bodyPr>
          <a:p>
            <a:pPr algn="ctr">
              <a:lnSpc>
                <a:spcPct val="150000"/>
              </a:lnSpc>
              <a:buClrTx/>
              <a:buSzTx/>
              <a:buFontTx/>
            </a:pPr>
            <a:r>
              <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助力商家即时洞悉当日门店销售情况</a:t>
            </a:r>
            <a:endParaRPr lang="zh-CN" altLang="en-US" sz="2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pic>
        <p:nvPicPr>
          <p:cNvPr id="18" name="图片 17" descr="思迅商云智选-营业监控-海报-电视"/>
          <p:cNvPicPr>
            <a:picLocks noChangeAspect="1"/>
          </p:cNvPicPr>
          <p:nvPr/>
        </p:nvPicPr>
        <p:blipFill>
          <a:blip r:embed="rId2"/>
          <a:stretch>
            <a:fillRect/>
          </a:stretch>
        </p:blipFill>
        <p:spPr>
          <a:xfrm>
            <a:off x="6038215" y="2080260"/>
            <a:ext cx="5922468" cy="39960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808990" y="1555115"/>
            <a:ext cx="5082540" cy="2926080"/>
            <a:chOff x="9871" y="2569"/>
            <a:chExt cx="8004" cy="4608"/>
          </a:xfrm>
        </p:grpSpPr>
        <p:sp>
          <p:nvSpPr>
            <p:cNvPr id="7" name="圆角矩形 6"/>
            <p:cNvSpPr/>
            <p:nvPr/>
          </p:nvSpPr>
          <p:spPr>
            <a:xfrm>
              <a:off x="9871" y="2569"/>
              <a:ext cx="8005" cy="4609"/>
            </a:xfrm>
            <a:prstGeom prst="roundRect">
              <a:avLst>
                <a:gd name="adj" fmla="val 3037"/>
              </a:avLst>
            </a:prstGeom>
            <a:solidFill>
              <a:schemeClr val="bg1"/>
            </a:solidFill>
            <a:ln>
              <a:noFill/>
            </a:ln>
            <a:effectLst>
              <a:outerShdw blurRad="254000" dist="101600" dir="5400000" algn="t"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10" name="图片 9"/>
            <p:cNvPicPr>
              <a:picLocks noChangeAspect="1"/>
            </p:cNvPicPr>
            <p:nvPr/>
          </p:nvPicPr>
          <p:blipFill>
            <a:blip r:embed="rId1"/>
            <a:stretch>
              <a:fillRect/>
            </a:stretch>
          </p:blipFill>
          <p:spPr>
            <a:xfrm>
              <a:off x="9988" y="2687"/>
              <a:ext cx="7771" cy="4371"/>
            </a:xfrm>
            <a:prstGeom prst="rect">
              <a:avLst/>
            </a:prstGeom>
            <a:effectLst/>
          </p:spPr>
        </p:pic>
      </p:grpSp>
      <p:grpSp>
        <p:nvGrpSpPr>
          <p:cNvPr id="9" name="组合 8"/>
          <p:cNvGrpSpPr/>
          <p:nvPr/>
        </p:nvGrpSpPr>
        <p:grpSpPr>
          <a:xfrm>
            <a:off x="6400165" y="3621405"/>
            <a:ext cx="5082540" cy="2926080"/>
            <a:chOff x="5550" y="5796"/>
            <a:chExt cx="8004" cy="4608"/>
          </a:xfrm>
        </p:grpSpPr>
        <p:sp>
          <p:nvSpPr>
            <p:cNvPr id="8" name="圆角矩形 7"/>
            <p:cNvSpPr/>
            <p:nvPr/>
          </p:nvSpPr>
          <p:spPr>
            <a:xfrm>
              <a:off x="5550" y="5796"/>
              <a:ext cx="8005" cy="4609"/>
            </a:xfrm>
            <a:prstGeom prst="roundRect">
              <a:avLst>
                <a:gd name="adj" fmla="val 3037"/>
              </a:avLst>
            </a:prstGeom>
            <a:solidFill>
              <a:schemeClr val="bg1"/>
            </a:solidFill>
            <a:ln>
              <a:noFill/>
            </a:ln>
            <a:effectLst>
              <a:outerShdw blurRad="254000" dist="101600" dir="5400000" algn="ctr"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12" name="图片 11"/>
            <p:cNvPicPr>
              <a:picLocks noChangeAspect="1"/>
            </p:cNvPicPr>
            <p:nvPr/>
          </p:nvPicPr>
          <p:blipFill>
            <a:blip r:embed="rId2"/>
            <a:stretch>
              <a:fillRect/>
            </a:stretch>
          </p:blipFill>
          <p:spPr>
            <a:xfrm>
              <a:off x="5667" y="5915"/>
              <a:ext cx="7771" cy="4371"/>
            </a:xfrm>
            <a:prstGeom prst="rect">
              <a:avLst/>
            </a:prstGeom>
            <a:effectLst/>
          </p:spPr>
        </p:pic>
      </p:grpSp>
      <p:grpSp>
        <p:nvGrpSpPr>
          <p:cNvPr id="13" name="组合 12"/>
          <p:cNvGrpSpPr/>
          <p:nvPr/>
        </p:nvGrpSpPr>
        <p:grpSpPr>
          <a:xfrm>
            <a:off x="2952750" y="2618105"/>
            <a:ext cx="5082540" cy="2926080"/>
            <a:chOff x="1375" y="2576"/>
            <a:chExt cx="8004" cy="4608"/>
          </a:xfrm>
        </p:grpSpPr>
        <p:sp>
          <p:nvSpPr>
            <p:cNvPr id="6" name="圆角矩形 5"/>
            <p:cNvSpPr/>
            <p:nvPr/>
          </p:nvSpPr>
          <p:spPr>
            <a:xfrm>
              <a:off x="1375" y="2576"/>
              <a:ext cx="8005" cy="4609"/>
            </a:xfrm>
            <a:prstGeom prst="roundRect">
              <a:avLst>
                <a:gd name="adj" fmla="val 3037"/>
              </a:avLst>
            </a:prstGeom>
            <a:solidFill>
              <a:schemeClr val="bg1"/>
            </a:solidFill>
            <a:ln>
              <a:noFill/>
            </a:ln>
            <a:effectLst>
              <a:outerShdw blurRad="254000" dist="101600" dir="5400000" algn="ctr"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5" name="图片 4"/>
            <p:cNvPicPr>
              <a:picLocks noChangeAspect="1"/>
            </p:cNvPicPr>
            <p:nvPr/>
          </p:nvPicPr>
          <p:blipFill>
            <a:blip r:embed="rId3"/>
            <a:stretch>
              <a:fillRect/>
            </a:stretch>
          </p:blipFill>
          <p:spPr>
            <a:xfrm>
              <a:off x="1493" y="2695"/>
              <a:ext cx="7770" cy="4371"/>
            </a:xfrm>
            <a:prstGeom prst="rect">
              <a:avLst/>
            </a:prstGeom>
            <a:effectLst/>
          </p:spPr>
        </p:pic>
      </p:grpSp>
      <p:sp>
        <p:nvSpPr>
          <p:cNvPr id="2" name="文本框 1"/>
          <p:cNvSpPr txBox="1"/>
          <p:nvPr/>
        </p:nvSpPr>
        <p:spPr>
          <a:xfrm>
            <a:off x="3624580" y="618565"/>
            <a:ext cx="495300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支持触摸屏、快速扫描等风格</a:t>
            </a:r>
            <a:endPar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endParaRPr>
          </a:p>
        </p:txBody>
      </p:sp>
      <p:sp>
        <p:nvSpPr>
          <p:cNvPr id="20" name="文本框 19"/>
          <p:cNvSpPr txBox="1"/>
          <p:nvPr/>
        </p:nvSpPr>
        <p:spPr>
          <a:xfrm>
            <a:off x="8263890" y="2618105"/>
            <a:ext cx="1016000" cy="307340"/>
          </a:xfrm>
          <a:prstGeom prst="rect">
            <a:avLst/>
          </a:prstGeom>
          <a:noFill/>
        </p:spPr>
        <p:txBody>
          <a:bodyPr wrap="none" lIns="0" tIns="0" rIns="0" bIns="0" rtlCol="0">
            <a:spAutoFit/>
          </a:bodyPr>
          <a:p>
            <a:pPr algn="l"/>
            <a:r>
              <a:rPr lang="zh-CN" altLang="en-US" sz="2000" dirty="0" smtClean="0">
                <a:solidFill>
                  <a:schemeClr val="bg1"/>
                </a:solidFill>
                <a:latin typeface="思源黑体 CN Bold" panose="020B0800000000000000" pitchFamily="34" charset="-122"/>
                <a:ea typeface="思源黑体 CN Bold" panose="020B0800000000000000" pitchFamily="34" charset="-122"/>
                <a:sym typeface="+mn-ea"/>
              </a:rPr>
              <a:t>深色模式</a:t>
            </a:r>
            <a:endParaRPr lang="zh-CN" altLang="en-US" sz="2000" dirty="0" smtClean="0">
              <a:solidFill>
                <a:schemeClr val="bg1"/>
              </a:solidFill>
              <a:latin typeface="思源黑体 CN Bold" panose="020B0800000000000000" pitchFamily="34" charset="-122"/>
              <a:ea typeface="思源黑体 CN Bold" panose="020B0800000000000000" pitchFamily="34" charset="-122"/>
              <a:sym typeface="+mn-ea"/>
            </a:endParaRPr>
          </a:p>
        </p:txBody>
      </p:sp>
      <p:sp>
        <p:nvSpPr>
          <p:cNvPr id="22" name="文本框 21"/>
          <p:cNvSpPr txBox="1"/>
          <p:nvPr/>
        </p:nvSpPr>
        <p:spPr>
          <a:xfrm>
            <a:off x="808990" y="4725110"/>
            <a:ext cx="1016000" cy="307340"/>
          </a:xfrm>
          <a:prstGeom prst="rect">
            <a:avLst/>
          </a:prstGeom>
          <a:noFill/>
        </p:spPr>
        <p:txBody>
          <a:bodyPr wrap="none" lIns="0" tIns="0" rIns="0" bIns="0" rtlCol="0">
            <a:spAutoFit/>
          </a:bodyPr>
          <a:p>
            <a:pPr algn="l"/>
            <a:r>
              <a:rPr lang="zh-CN" altLang="en-US" sz="2000" dirty="0" smtClean="0">
                <a:solidFill>
                  <a:schemeClr val="bg1"/>
                </a:solidFill>
                <a:latin typeface="思源黑体 CN Bold" panose="020B0800000000000000" pitchFamily="34" charset="-122"/>
                <a:ea typeface="思源黑体 CN Bold" panose="020B0800000000000000" pitchFamily="34" charset="-122"/>
                <a:sym typeface="+mn-ea"/>
              </a:rPr>
              <a:t>浅色模式</a:t>
            </a:r>
            <a:endParaRPr lang="zh-CN" altLang="en-US" sz="2000" dirty="0" smtClean="0">
              <a:solidFill>
                <a:schemeClr val="bg1"/>
              </a:solidFill>
              <a:latin typeface="思源黑体 CN Bold" panose="020B0800000000000000" pitchFamily="34" charset="-122"/>
              <a:ea typeface="思源黑体 CN Bold" panose="020B0800000000000000" pitchFamily="34" charset="-122"/>
              <a:sym typeface="+mn-ea"/>
            </a:endParaRPr>
          </a:p>
        </p:txBody>
      </p:sp>
      <p:pic>
        <p:nvPicPr>
          <p:cNvPr id="3" name="图片 2" descr="智选安卓POS-2"/>
          <p:cNvPicPr>
            <a:picLocks noChangeAspect="1"/>
          </p:cNvPicPr>
          <p:nvPr/>
        </p:nvPicPr>
        <p:blipFill>
          <a:blip r:embed="rId4"/>
          <a:stretch>
            <a:fillRect/>
          </a:stretch>
        </p:blipFill>
        <p:spPr>
          <a:xfrm>
            <a:off x="9711690" y="949960"/>
            <a:ext cx="2252980" cy="247904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097280" y="1334770"/>
            <a:ext cx="9996805" cy="346075"/>
          </a:xfrm>
          <a:prstGeom prst="rect">
            <a:avLst/>
          </a:prstGeom>
        </p:spPr>
        <p:txBody>
          <a:bodyPr wrap="square" lIns="0" tIns="0" rIns="0" bIns="0">
            <a:spAutoFit/>
          </a:bodyPr>
          <a:lstStyle/>
          <a:p>
            <a:pPr indent="0" algn="l">
              <a:lnSpc>
                <a:spcPct val="150000"/>
              </a:lnSpc>
              <a:spcBef>
                <a:spcPts val="0"/>
              </a:spcBef>
              <a:spcAft>
                <a:spcPts val="0"/>
              </a:spcAft>
              <a:buClrTx/>
              <a:buSzTx/>
              <a:buFontTx/>
              <a:buNone/>
            </a:pPr>
            <a:r>
              <a:rPr lang="zh-CN"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一键安卓即可开启手机收银，解决外场、开业，临时收银需求。</a:t>
            </a:r>
            <a:endParaRPr lang="zh-CN"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sp>
        <p:nvSpPr>
          <p:cNvPr id="4" name="文本框 3"/>
          <p:cNvSpPr txBox="1"/>
          <p:nvPr/>
        </p:nvSpPr>
        <p:spPr>
          <a:xfrm>
            <a:off x="2964180" y="618565"/>
            <a:ext cx="6273800" cy="461645"/>
          </a:xfrm>
          <a:prstGeom prst="rect">
            <a:avLst/>
          </a:prstGeom>
          <a:noFill/>
        </p:spPr>
        <p:txBody>
          <a:bodyPr wrap="none" lIns="0" tIns="0" rIns="0" bIns="0" rtlCol="0">
            <a:spAutoFit/>
          </a:bodyPr>
          <a:p>
            <a:pPr marL="0" lvl="1"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移动收银 (</a:t>
            </a: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店e宝POS收银/手机收银 </a:t>
            </a: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 )</a:t>
            </a:r>
            <a:endPar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endParaRPr>
          </a:p>
        </p:txBody>
      </p:sp>
      <p:grpSp>
        <p:nvGrpSpPr>
          <p:cNvPr id="25" name="组合 24"/>
          <p:cNvGrpSpPr/>
          <p:nvPr/>
        </p:nvGrpSpPr>
        <p:grpSpPr>
          <a:xfrm>
            <a:off x="547370" y="2040255"/>
            <a:ext cx="2303780" cy="4658995"/>
            <a:chOff x="681" y="2270"/>
            <a:chExt cx="4276" cy="8250"/>
          </a:xfrm>
        </p:grpSpPr>
        <p:sp>
          <p:nvSpPr>
            <p:cNvPr id="23" name="圆角矩形 22"/>
            <p:cNvSpPr/>
            <p:nvPr/>
          </p:nvSpPr>
          <p:spPr>
            <a:xfrm>
              <a:off x="681" y="2270"/>
              <a:ext cx="4276" cy="8250"/>
            </a:xfrm>
            <a:prstGeom prst="roundRect">
              <a:avLst>
                <a:gd name="adj" fmla="val 3037"/>
              </a:avLst>
            </a:prstGeom>
            <a:solidFill>
              <a:schemeClr val="bg1"/>
            </a:solidFill>
            <a:ln>
              <a:noFill/>
            </a:ln>
            <a:effectLst>
              <a:outerShdw blurRad="254000" dist="101600" dir="5400000" algn="ctr"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p>
              <a:pPr algn="ctr"/>
              <a:endParaRPr lang="zh-CN" altLang="en-US"/>
            </a:p>
          </p:txBody>
        </p:sp>
        <p:pic>
          <p:nvPicPr>
            <p:cNvPr id="8" name="图片 7"/>
            <p:cNvPicPr>
              <a:picLocks noChangeAspect="1"/>
            </p:cNvPicPr>
            <p:nvPr/>
          </p:nvPicPr>
          <p:blipFill>
            <a:blip r:embed="rId1"/>
            <a:stretch>
              <a:fillRect/>
            </a:stretch>
          </p:blipFill>
          <p:spPr>
            <a:xfrm>
              <a:off x="895" y="2396"/>
              <a:ext cx="3849" cy="7999"/>
            </a:xfrm>
            <a:prstGeom prst="rect">
              <a:avLst/>
            </a:prstGeom>
          </p:spPr>
        </p:pic>
      </p:grpSp>
      <p:grpSp>
        <p:nvGrpSpPr>
          <p:cNvPr id="26" name="组合 25"/>
          <p:cNvGrpSpPr/>
          <p:nvPr/>
        </p:nvGrpSpPr>
        <p:grpSpPr>
          <a:xfrm>
            <a:off x="3420745" y="2040255"/>
            <a:ext cx="2303780" cy="4658995"/>
            <a:chOff x="5200" y="2270"/>
            <a:chExt cx="4276" cy="8250"/>
          </a:xfrm>
        </p:grpSpPr>
        <p:sp>
          <p:nvSpPr>
            <p:cNvPr id="21" name="圆角矩形 20"/>
            <p:cNvSpPr/>
            <p:nvPr/>
          </p:nvSpPr>
          <p:spPr>
            <a:xfrm>
              <a:off x="5200" y="2270"/>
              <a:ext cx="4276" cy="8250"/>
            </a:xfrm>
            <a:prstGeom prst="roundRect">
              <a:avLst>
                <a:gd name="adj" fmla="val 3037"/>
              </a:avLst>
            </a:prstGeom>
            <a:solidFill>
              <a:schemeClr val="bg1"/>
            </a:solidFill>
            <a:ln>
              <a:noFill/>
            </a:ln>
            <a:effectLst>
              <a:outerShdw blurRad="254000" dist="101600" dir="5400000" algn="ctr"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p>
              <a:pPr algn="ctr"/>
              <a:endParaRPr lang="zh-CN" altLang="en-US"/>
            </a:p>
          </p:txBody>
        </p:sp>
        <p:pic>
          <p:nvPicPr>
            <p:cNvPr id="10" name="图片 9"/>
            <p:cNvPicPr>
              <a:picLocks noChangeAspect="1"/>
            </p:cNvPicPr>
            <p:nvPr/>
          </p:nvPicPr>
          <p:blipFill>
            <a:blip r:embed="rId2"/>
            <a:stretch>
              <a:fillRect/>
            </a:stretch>
          </p:blipFill>
          <p:spPr>
            <a:xfrm>
              <a:off x="5414" y="2396"/>
              <a:ext cx="3849" cy="7999"/>
            </a:xfrm>
            <a:prstGeom prst="rect">
              <a:avLst/>
            </a:prstGeom>
          </p:spPr>
        </p:pic>
      </p:grpSp>
      <p:grpSp>
        <p:nvGrpSpPr>
          <p:cNvPr id="27" name="组合 26"/>
          <p:cNvGrpSpPr/>
          <p:nvPr/>
        </p:nvGrpSpPr>
        <p:grpSpPr>
          <a:xfrm>
            <a:off x="6294120" y="2022475"/>
            <a:ext cx="2303780" cy="4658995"/>
            <a:chOff x="9729" y="2242"/>
            <a:chExt cx="4276" cy="8250"/>
          </a:xfrm>
        </p:grpSpPr>
        <p:sp>
          <p:nvSpPr>
            <p:cNvPr id="22" name="圆角矩形 21"/>
            <p:cNvSpPr/>
            <p:nvPr/>
          </p:nvSpPr>
          <p:spPr>
            <a:xfrm>
              <a:off x="9729" y="2242"/>
              <a:ext cx="4276" cy="8250"/>
            </a:xfrm>
            <a:prstGeom prst="roundRect">
              <a:avLst>
                <a:gd name="adj" fmla="val 3037"/>
              </a:avLst>
            </a:prstGeom>
            <a:solidFill>
              <a:schemeClr val="bg1"/>
            </a:solidFill>
            <a:ln>
              <a:noFill/>
            </a:ln>
            <a:effectLst>
              <a:outerShdw blurRad="254000" dist="101600" dir="5400000" algn="ctr"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p>
              <a:pPr algn="ctr"/>
              <a:endParaRPr lang="zh-CN" altLang="en-US"/>
            </a:p>
          </p:txBody>
        </p:sp>
        <p:pic>
          <p:nvPicPr>
            <p:cNvPr id="12" name="图片 11"/>
            <p:cNvPicPr>
              <a:picLocks noChangeAspect="1"/>
            </p:cNvPicPr>
            <p:nvPr/>
          </p:nvPicPr>
          <p:blipFill>
            <a:blip r:embed="rId3"/>
            <a:stretch>
              <a:fillRect/>
            </a:stretch>
          </p:blipFill>
          <p:spPr>
            <a:xfrm>
              <a:off x="9943" y="2368"/>
              <a:ext cx="3849" cy="7999"/>
            </a:xfrm>
            <a:prstGeom prst="rect">
              <a:avLst/>
            </a:prstGeom>
          </p:spPr>
        </p:pic>
      </p:grpSp>
      <p:grpSp>
        <p:nvGrpSpPr>
          <p:cNvPr id="28" name="组合 27"/>
          <p:cNvGrpSpPr/>
          <p:nvPr/>
        </p:nvGrpSpPr>
        <p:grpSpPr>
          <a:xfrm>
            <a:off x="9167495" y="2022475"/>
            <a:ext cx="2303780" cy="4658995"/>
            <a:chOff x="14257" y="2242"/>
            <a:chExt cx="4276" cy="8250"/>
          </a:xfrm>
        </p:grpSpPr>
        <p:sp>
          <p:nvSpPr>
            <p:cNvPr id="24" name="圆角矩形 23"/>
            <p:cNvSpPr/>
            <p:nvPr/>
          </p:nvSpPr>
          <p:spPr>
            <a:xfrm>
              <a:off x="14257" y="2242"/>
              <a:ext cx="4276" cy="8250"/>
            </a:xfrm>
            <a:prstGeom prst="roundRect">
              <a:avLst>
                <a:gd name="adj" fmla="val 3037"/>
              </a:avLst>
            </a:prstGeom>
            <a:solidFill>
              <a:schemeClr val="bg1"/>
            </a:solidFill>
            <a:ln>
              <a:noFill/>
            </a:ln>
            <a:effectLst>
              <a:outerShdw blurRad="254000" dist="101600" dir="5400000" algn="ctr"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p>
              <a:pPr algn="ctr"/>
              <a:endParaRPr lang="zh-CN" altLang="en-US"/>
            </a:p>
          </p:txBody>
        </p:sp>
        <p:pic>
          <p:nvPicPr>
            <p:cNvPr id="20" name="图片 19"/>
            <p:cNvPicPr>
              <a:picLocks noChangeAspect="1"/>
            </p:cNvPicPr>
            <p:nvPr/>
          </p:nvPicPr>
          <p:blipFill>
            <a:blip r:embed="rId4"/>
            <a:stretch>
              <a:fillRect/>
            </a:stretch>
          </p:blipFill>
          <p:spPr>
            <a:xfrm>
              <a:off x="14471" y="2368"/>
              <a:ext cx="3849" cy="7999"/>
            </a:xfrm>
            <a:prstGeom prst="rect">
              <a:avLst/>
            </a:prstGeom>
          </p:spPr>
        </p:pic>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descr="32"/>
          <p:cNvPicPr>
            <a:picLocks noChangeAspect="1"/>
          </p:cNvPicPr>
          <p:nvPr/>
        </p:nvPicPr>
        <p:blipFill>
          <a:blip r:embed="rId1"/>
          <a:stretch>
            <a:fillRect/>
          </a:stretch>
        </p:blipFill>
        <p:spPr>
          <a:xfrm>
            <a:off x="-920115" y="1896110"/>
            <a:ext cx="4432300" cy="4432300"/>
          </a:xfrm>
          <a:prstGeom prst="rect">
            <a:avLst/>
          </a:prstGeom>
        </p:spPr>
      </p:pic>
      <p:grpSp>
        <p:nvGrpSpPr>
          <p:cNvPr id="20" name="组合 19"/>
          <p:cNvGrpSpPr>
            <a:grpSpLocks noChangeAspect="1"/>
          </p:cNvGrpSpPr>
          <p:nvPr/>
        </p:nvGrpSpPr>
        <p:grpSpPr>
          <a:xfrm>
            <a:off x="2648585" y="2170430"/>
            <a:ext cx="2165350" cy="3681730"/>
            <a:chOff x="2593" y="4037"/>
            <a:chExt cx="3776" cy="6694"/>
          </a:xfrm>
        </p:grpSpPr>
        <p:sp>
          <p:nvSpPr>
            <p:cNvPr id="23" name="圆角矩形 22"/>
            <p:cNvSpPr/>
            <p:nvPr/>
          </p:nvSpPr>
          <p:spPr>
            <a:xfrm>
              <a:off x="2593" y="4037"/>
              <a:ext cx="3777" cy="6694"/>
            </a:xfrm>
            <a:prstGeom prst="roundRect">
              <a:avLst>
                <a:gd name="adj" fmla="val 3037"/>
              </a:avLst>
            </a:prstGeom>
            <a:solidFill>
              <a:schemeClr val="bg1"/>
            </a:solidFill>
            <a:ln>
              <a:noFill/>
            </a:ln>
            <a:effectLst>
              <a:outerShdw blurRad="254000" dist="101600" dir="5400000" algn="ctr"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p>
              <a:pPr algn="ctr"/>
              <a:endParaRPr lang="zh-CN" altLang="en-US"/>
            </a:p>
          </p:txBody>
        </p:sp>
        <p:pic>
          <p:nvPicPr>
            <p:cNvPr id="12" name="图片 11" descr="新版自助收银"/>
            <p:cNvPicPr>
              <a:picLocks noChangeAspect="1"/>
            </p:cNvPicPr>
            <p:nvPr/>
          </p:nvPicPr>
          <p:blipFill>
            <a:blip r:embed="rId2"/>
            <a:stretch>
              <a:fillRect/>
            </a:stretch>
          </p:blipFill>
          <p:spPr>
            <a:xfrm>
              <a:off x="2697" y="4211"/>
              <a:ext cx="3569" cy="6347"/>
            </a:xfrm>
            <a:prstGeom prst="rect">
              <a:avLst/>
            </a:prstGeom>
          </p:spPr>
        </p:pic>
      </p:grpSp>
      <p:sp>
        <p:nvSpPr>
          <p:cNvPr id="11" name="矩形 10"/>
          <p:cNvSpPr/>
          <p:nvPr/>
        </p:nvSpPr>
        <p:spPr>
          <a:xfrm>
            <a:off x="1097280" y="1106170"/>
            <a:ext cx="9996805" cy="346075"/>
          </a:xfrm>
          <a:prstGeom prst="rect">
            <a:avLst/>
          </a:prstGeom>
        </p:spPr>
        <p:txBody>
          <a:bodyPr wrap="square" lIns="0" tIns="0" rIns="0" bIns="0">
            <a:spAutoFit/>
          </a:bodyPr>
          <a:lstStyle/>
          <a:p>
            <a:pPr indent="0" algn="l">
              <a:lnSpc>
                <a:spcPct val="150000"/>
              </a:lnSpc>
              <a:spcBef>
                <a:spcPts val="0"/>
              </a:spcBef>
              <a:spcAft>
                <a:spcPts val="0"/>
              </a:spcAft>
              <a:buClrTx/>
              <a:buSzTx/>
              <a:buFontTx/>
              <a:buNone/>
            </a:pP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支持带称重防损称自助收银机（部分机型）、支持支付宝&amp;微信扫码、支持所有方案促销功能</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sp>
        <p:nvSpPr>
          <p:cNvPr id="4" name="文本框 3"/>
          <p:cNvSpPr txBox="1"/>
          <p:nvPr/>
        </p:nvSpPr>
        <p:spPr>
          <a:xfrm>
            <a:off x="2702560" y="618565"/>
            <a:ext cx="6797040" cy="461645"/>
          </a:xfrm>
          <a:prstGeom prst="rect">
            <a:avLst/>
          </a:prstGeom>
          <a:noFill/>
        </p:spPr>
        <p:txBody>
          <a:bodyPr wrap="none" lIns="0" tIns="0" rIns="0" bIns="0" rtlCol="0">
            <a:spAutoFit/>
          </a:bodyPr>
          <a:p>
            <a:pPr marL="0" lvl="1"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大屏自助机收银 </a:t>
            </a:r>
            <a:r>
              <a:rPr lang="en-US" altLang="zh-CN"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 </a:t>
            </a: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Windows和Android </a:t>
            </a:r>
            <a:r>
              <a:rPr lang="en-US" altLang="zh-CN"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a:t>
            </a:r>
            <a:endParaRPr lang="zh-CN" altLang="en-US" sz="3000" dirty="0" smtClean="0">
              <a:solidFill>
                <a:schemeClr val="bg1"/>
              </a:solidFill>
              <a:latin typeface="思源黑体 CN Bold" panose="020B0800000000000000" pitchFamily="34" charset="-122"/>
              <a:ea typeface="思源黑体 CN Bold" panose="020B0800000000000000" pitchFamily="34" charset="-122"/>
              <a:sym typeface="+mn-ea"/>
            </a:endParaRPr>
          </a:p>
        </p:txBody>
      </p:sp>
      <p:grpSp>
        <p:nvGrpSpPr>
          <p:cNvPr id="18" name="组合 17"/>
          <p:cNvGrpSpPr>
            <a:grpSpLocks noChangeAspect="1"/>
          </p:cNvGrpSpPr>
          <p:nvPr/>
        </p:nvGrpSpPr>
        <p:grpSpPr>
          <a:xfrm rot="0">
            <a:off x="4965065" y="2170430"/>
            <a:ext cx="2152015" cy="3681730"/>
            <a:chOff x="5941" y="4036"/>
            <a:chExt cx="3696" cy="6278"/>
          </a:xfrm>
        </p:grpSpPr>
        <p:sp>
          <p:nvSpPr>
            <p:cNvPr id="13" name="圆角矩形 12"/>
            <p:cNvSpPr/>
            <p:nvPr/>
          </p:nvSpPr>
          <p:spPr>
            <a:xfrm>
              <a:off x="5941" y="4036"/>
              <a:ext cx="3696" cy="6278"/>
            </a:xfrm>
            <a:prstGeom prst="roundRect">
              <a:avLst>
                <a:gd name="adj" fmla="val 3037"/>
              </a:avLst>
            </a:prstGeom>
            <a:solidFill>
              <a:schemeClr val="bg1"/>
            </a:solidFill>
            <a:ln>
              <a:noFill/>
            </a:ln>
            <a:effectLst>
              <a:outerShdw blurRad="254000" dist="101600" dir="5400000" algn="ctr"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p>
              <a:pPr algn="ctr"/>
              <a:endParaRPr lang="zh-CN" altLang="en-US"/>
            </a:p>
          </p:txBody>
        </p:sp>
        <p:pic>
          <p:nvPicPr>
            <p:cNvPr id="5" name="图片 9"/>
            <p:cNvPicPr>
              <a:picLocks noChangeAspect="1"/>
            </p:cNvPicPr>
            <p:nvPr/>
          </p:nvPicPr>
          <p:blipFill>
            <a:blip r:embed="rId3"/>
            <a:stretch>
              <a:fillRect/>
            </a:stretch>
          </p:blipFill>
          <p:spPr bwMode="auto">
            <a:xfrm>
              <a:off x="6104" y="4199"/>
              <a:ext cx="3370" cy="5953"/>
            </a:xfrm>
            <a:prstGeom prst="rect">
              <a:avLst/>
            </a:prstGeom>
            <a:effectLst/>
          </p:spPr>
        </p:pic>
      </p:grpSp>
      <p:grpSp>
        <p:nvGrpSpPr>
          <p:cNvPr id="17" name="组合 16"/>
          <p:cNvGrpSpPr>
            <a:grpSpLocks noChangeAspect="1"/>
          </p:cNvGrpSpPr>
          <p:nvPr/>
        </p:nvGrpSpPr>
        <p:grpSpPr>
          <a:xfrm rot="0">
            <a:off x="7265670" y="2170430"/>
            <a:ext cx="2152015" cy="3681730"/>
            <a:chOff x="9726" y="4036"/>
            <a:chExt cx="3696" cy="6278"/>
          </a:xfrm>
        </p:grpSpPr>
        <p:sp>
          <p:nvSpPr>
            <p:cNvPr id="14" name="圆角矩形 13"/>
            <p:cNvSpPr/>
            <p:nvPr/>
          </p:nvSpPr>
          <p:spPr>
            <a:xfrm>
              <a:off x="9726" y="4036"/>
              <a:ext cx="3696" cy="6278"/>
            </a:xfrm>
            <a:prstGeom prst="roundRect">
              <a:avLst>
                <a:gd name="adj" fmla="val 3037"/>
              </a:avLst>
            </a:prstGeom>
            <a:solidFill>
              <a:schemeClr val="bg1"/>
            </a:solidFill>
            <a:ln>
              <a:noFill/>
            </a:ln>
            <a:effectLst>
              <a:outerShdw blurRad="254000" dist="101600" dir="5400000" algn="ctr"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p>
              <a:pPr algn="ctr"/>
              <a:endParaRPr lang="zh-CN" altLang="en-US"/>
            </a:p>
          </p:txBody>
        </p:sp>
        <p:pic>
          <p:nvPicPr>
            <p:cNvPr id="7" name="图片 10"/>
            <p:cNvPicPr>
              <a:picLocks noChangeAspect="1"/>
            </p:cNvPicPr>
            <p:nvPr/>
          </p:nvPicPr>
          <p:blipFill>
            <a:blip r:embed="rId4"/>
            <a:stretch>
              <a:fillRect/>
            </a:stretch>
          </p:blipFill>
          <p:spPr bwMode="auto">
            <a:xfrm>
              <a:off x="9889" y="4199"/>
              <a:ext cx="3370" cy="5953"/>
            </a:xfrm>
            <a:prstGeom prst="rect">
              <a:avLst/>
            </a:prstGeom>
            <a:effectLst/>
          </p:spPr>
        </p:pic>
      </p:grpSp>
      <p:grpSp>
        <p:nvGrpSpPr>
          <p:cNvPr id="16" name="组合 15"/>
          <p:cNvGrpSpPr>
            <a:grpSpLocks noChangeAspect="1"/>
          </p:cNvGrpSpPr>
          <p:nvPr/>
        </p:nvGrpSpPr>
        <p:grpSpPr>
          <a:xfrm rot="0">
            <a:off x="9566275" y="2170430"/>
            <a:ext cx="2152015" cy="3681730"/>
            <a:chOff x="13511" y="4036"/>
            <a:chExt cx="3696" cy="6278"/>
          </a:xfrm>
        </p:grpSpPr>
        <p:sp>
          <p:nvSpPr>
            <p:cNvPr id="15" name="圆角矩形 14"/>
            <p:cNvSpPr/>
            <p:nvPr/>
          </p:nvSpPr>
          <p:spPr>
            <a:xfrm>
              <a:off x="13511" y="4036"/>
              <a:ext cx="3696" cy="6278"/>
            </a:xfrm>
            <a:prstGeom prst="roundRect">
              <a:avLst>
                <a:gd name="adj" fmla="val 3037"/>
              </a:avLst>
            </a:prstGeom>
            <a:solidFill>
              <a:schemeClr val="bg1"/>
            </a:solidFill>
            <a:ln>
              <a:noFill/>
            </a:ln>
            <a:effectLst>
              <a:outerShdw blurRad="254000" dist="101600" dir="5400000" algn="ctr"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p>
              <a:pPr algn="ctr"/>
              <a:endParaRPr lang="zh-CN" altLang="en-US"/>
            </a:p>
          </p:txBody>
        </p:sp>
        <p:pic>
          <p:nvPicPr>
            <p:cNvPr id="9" name="图片 11"/>
            <p:cNvPicPr/>
            <p:nvPr/>
          </p:nvPicPr>
          <p:blipFill>
            <a:blip r:embed="rId5"/>
            <a:stretch>
              <a:fillRect/>
            </a:stretch>
          </p:blipFill>
          <p:spPr bwMode="auto">
            <a:xfrm>
              <a:off x="13674" y="4199"/>
              <a:ext cx="3370" cy="5953"/>
            </a:xfrm>
            <a:prstGeom prst="rect">
              <a:avLst/>
            </a:prstGeom>
            <a:effectLst/>
          </p:spPr>
        </p:pic>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64610" y="618565"/>
            <a:ext cx="4472940" cy="461645"/>
          </a:xfrm>
          <a:prstGeom prst="rect">
            <a:avLst/>
          </a:prstGeom>
          <a:noFill/>
        </p:spPr>
        <p:txBody>
          <a:bodyPr wrap="none" lIns="0" tIns="0" rIns="0" bIns="0" rtlCol="0">
            <a:spAutoFit/>
          </a:bodyPr>
          <a:p>
            <a:pPr marL="0" lvl="1"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合资、加盟店--新品与自采</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118" name="组合 117"/>
          <p:cNvGrpSpPr/>
          <p:nvPr/>
        </p:nvGrpSpPr>
        <p:grpSpPr>
          <a:xfrm>
            <a:off x="502920" y="1670685"/>
            <a:ext cx="7218045" cy="4733290"/>
            <a:chOff x="792" y="2225"/>
            <a:chExt cx="11367" cy="7454"/>
          </a:xfrm>
        </p:grpSpPr>
        <p:cxnSp>
          <p:nvCxnSpPr>
            <p:cNvPr id="9" name="直接箭头连接符 8"/>
            <p:cNvCxnSpPr/>
            <p:nvPr/>
          </p:nvCxnSpPr>
          <p:spPr>
            <a:xfrm>
              <a:off x="7455" y="2917"/>
              <a:ext cx="0" cy="680"/>
            </a:xfrm>
            <a:prstGeom prst="straightConnector1">
              <a:avLst/>
            </a:prstGeom>
            <a:ln w="38100">
              <a:gradFill>
                <a:gsLst>
                  <a:gs pos="0">
                    <a:schemeClr val="accent1">
                      <a:alpha val="0"/>
                    </a:schemeClr>
                  </a:gs>
                  <a:gs pos="100000">
                    <a:srgbClr val="F5FFFF">
                      <a:alpha val="100000"/>
                    </a:srgbClr>
                  </a:gs>
                </a:gsLst>
                <a:lin ang="5400000" scaled="0"/>
              </a:gra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rot="0">
              <a:off x="6209" y="2225"/>
              <a:ext cx="2494" cy="680"/>
              <a:chOff x="5744" y="2225"/>
              <a:chExt cx="2494" cy="680"/>
            </a:xfrm>
          </p:grpSpPr>
          <p:sp>
            <p:nvSpPr>
              <p:cNvPr id="5" name="圆角矩形 4"/>
              <p:cNvSpPr/>
              <p:nvPr/>
            </p:nvSpPr>
            <p:spPr>
              <a:xfrm>
                <a:off x="5744" y="2225"/>
                <a:ext cx="2494" cy="680"/>
              </a:xfrm>
              <a:prstGeom prst="roundRect">
                <a:avLst>
                  <a:gd name="adj" fmla="val 13011"/>
                </a:avLst>
              </a:prstGeom>
              <a:solidFill>
                <a:srgbClr val="1594F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4" name="矩形 23"/>
              <p:cNvSpPr/>
              <p:nvPr/>
            </p:nvSpPr>
            <p:spPr>
              <a:xfrm>
                <a:off x="6165" y="2374"/>
                <a:ext cx="1652" cy="387"/>
              </a:xfrm>
              <a:prstGeom prst="rect">
                <a:avLst/>
              </a:prstGeom>
            </p:spPr>
            <p:txBody>
              <a:bodyPr wrap="square" lIns="0" tIns="0" rIns="0" bIns="0" anchor="t" anchorCtr="0">
                <a:spAutoFit/>
              </a:bodyPr>
              <a:lstStyle/>
              <a:p>
                <a:pPr marR="5080"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新品申请</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nvGrpSpPr>
            <p:cNvPr id="84" name="组合 83"/>
            <p:cNvGrpSpPr/>
            <p:nvPr/>
          </p:nvGrpSpPr>
          <p:grpSpPr>
            <a:xfrm rot="0">
              <a:off x="792" y="6178"/>
              <a:ext cx="3631" cy="2718"/>
              <a:chOff x="386" y="6027"/>
              <a:chExt cx="3631" cy="2718"/>
            </a:xfrm>
          </p:grpSpPr>
          <p:sp>
            <p:nvSpPr>
              <p:cNvPr id="83" name="圆角矩形 82"/>
              <p:cNvSpPr/>
              <p:nvPr/>
            </p:nvSpPr>
            <p:spPr>
              <a:xfrm>
                <a:off x="386" y="6027"/>
                <a:ext cx="3631" cy="2718"/>
              </a:xfrm>
              <a:prstGeom prst="roundRect">
                <a:avLst>
                  <a:gd name="adj" fmla="val 3862"/>
                </a:avLst>
              </a:prstGeom>
              <a:solidFill>
                <a:srgbClr val="2CBA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1" name="矩形 30"/>
              <p:cNvSpPr/>
              <p:nvPr/>
            </p:nvSpPr>
            <p:spPr>
              <a:xfrm>
                <a:off x="590" y="6199"/>
                <a:ext cx="3223" cy="2375"/>
              </a:xfrm>
              <a:prstGeom prst="rect">
                <a:avLst/>
              </a:prstGeom>
            </p:spPr>
            <p:txBody>
              <a:bodyPr wrap="square" lIns="0" tIns="0" rIns="0" bIns="0">
                <a:spAutoFit/>
              </a:bodyPr>
              <a:lstStyle/>
              <a:p>
                <a:pPr marR="5080" algn="l">
                  <a:lnSpc>
                    <a:spcPct val="100000"/>
                  </a:lnSpc>
                </a:pPr>
                <a:r>
                  <a:rPr lang="zh-CN" altLang="en-US" sz="14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rPr>
                  <a:t>申请加盟商及下属机构对应机构价格表中供应商信息为自采供应商</a:t>
                </a:r>
                <a:endParaRPr lang="en-US" altLang="zh-CN" sz="14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endParaRPr>
              </a:p>
              <a:p>
                <a:pPr marR="5080" algn="just">
                  <a:lnSpc>
                    <a:spcPct val="100000"/>
                  </a:lnSpc>
                </a:pPr>
                <a:endParaRPr lang="en-US" altLang="zh-CN" sz="14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endParaRPr>
              </a:p>
              <a:p>
                <a:pPr marR="5080" algn="just">
                  <a:lnSpc>
                    <a:spcPct val="100000"/>
                  </a:lnSpc>
                </a:pPr>
                <a:r>
                  <a:rPr lang="zh-CN" altLang="en-US" sz="14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rPr>
                  <a:t>总部及其它机构对应机构价格表中供应商信息为未指定</a:t>
                </a:r>
                <a:endParaRPr lang="zh-CN" altLang="en-US" sz="14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endParaRPr>
              </a:p>
            </p:txBody>
          </p:sp>
        </p:grpSp>
        <p:cxnSp>
          <p:nvCxnSpPr>
            <p:cNvPr id="32" name="直接箭头连接符 31"/>
            <p:cNvCxnSpPr/>
            <p:nvPr/>
          </p:nvCxnSpPr>
          <p:spPr>
            <a:xfrm flipV="1">
              <a:off x="4599" y="7534"/>
              <a:ext cx="340" cy="0"/>
            </a:xfrm>
            <a:prstGeom prst="straightConnector1">
              <a:avLst/>
            </a:prstGeom>
            <a:ln w="317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90" name="组合 89"/>
            <p:cNvGrpSpPr/>
            <p:nvPr/>
          </p:nvGrpSpPr>
          <p:grpSpPr>
            <a:xfrm rot="0">
              <a:off x="10352" y="6622"/>
              <a:ext cx="1807" cy="1831"/>
              <a:chOff x="10046" y="6451"/>
              <a:chExt cx="1807" cy="1831"/>
            </a:xfrm>
          </p:grpSpPr>
          <p:sp>
            <p:nvSpPr>
              <p:cNvPr id="87" name="圆角矩形 86"/>
              <p:cNvSpPr/>
              <p:nvPr/>
            </p:nvSpPr>
            <p:spPr>
              <a:xfrm>
                <a:off x="10046" y="6451"/>
                <a:ext cx="1807" cy="1831"/>
              </a:xfrm>
              <a:prstGeom prst="roundRect">
                <a:avLst>
                  <a:gd name="adj" fmla="val 3862"/>
                </a:avLst>
              </a:prstGeom>
              <a:solidFill>
                <a:srgbClr val="2CBA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4" name="矩形 33"/>
              <p:cNvSpPr/>
              <p:nvPr/>
            </p:nvSpPr>
            <p:spPr>
              <a:xfrm>
                <a:off x="10151" y="6688"/>
                <a:ext cx="1597" cy="1357"/>
              </a:xfrm>
              <a:prstGeom prst="rect">
                <a:avLst/>
              </a:prstGeom>
            </p:spPr>
            <p:txBody>
              <a:bodyPr wrap="square" lIns="0" tIns="0" rIns="0" bIns="0" anchor="ctr" anchorCtr="1">
                <a:spAutoFit/>
              </a:bodyPr>
              <a:lstStyle/>
              <a:p>
                <a:pPr marR="5080" algn="l">
                  <a:lnSpc>
                    <a:spcPct val="100000"/>
                  </a:lnSpc>
                </a:pPr>
                <a:r>
                  <a:rPr lang="zh-CN" altLang="en-US" sz="14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rPr>
                  <a:t>所有机构对应机构价格表中供应商信息一致</a:t>
                </a:r>
                <a:endParaRPr lang="zh-CN" altLang="en-US" sz="14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endParaRPr>
              </a:p>
            </p:txBody>
          </p:sp>
        </p:grpSp>
        <p:cxnSp>
          <p:nvCxnSpPr>
            <p:cNvPr id="35" name="直接箭头连接符 34"/>
            <p:cNvCxnSpPr/>
            <p:nvPr/>
          </p:nvCxnSpPr>
          <p:spPr>
            <a:xfrm flipV="1">
              <a:off x="9794" y="7537"/>
              <a:ext cx="340" cy="0"/>
            </a:xfrm>
            <a:prstGeom prst="straightConnector1">
              <a:avLst/>
            </a:prstGeom>
            <a:ln w="317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7705" y="4757"/>
              <a:ext cx="1114" cy="387"/>
            </a:xfrm>
            <a:prstGeom prst="rect">
              <a:avLst/>
            </a:prstGeom>
          </p:spPr>
          <p:txBody>
            <a:bodyPr wrap="square" lIns="0" tIns="0" rIns="0" bIns="0">
              <a:spAutoFit/>
            </a:bodyPr>
            <a:lstStyle/>
            <a:p>
              <a:pPr marR="5080" algn="l"/>
              <a:r>
                <a:rPr lang="zh-CN" altLang="en-US" sz="16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rPr>
                <a:t>同意</a:t>
              </a:r>
              <a:endParaRPr lang="zh-CN" altLang="en-US" sz="16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endParaRPr>
            </a:p>
          </p:txBody>
        </p:sp>
        <p:sp>
          <p:nvSpPr>
            <p:cNvPr id="54" name="矩形 53"/>
            <p:cNvSpPr/>
            <p:nvPr/>
          </p:nvSpPr>
          <p:spPr>
            <a:xfrm>
              <a:off x="3773" y="5472"/>
              <a:ext cx="2092" cy="387"/>
            </a:xfrm>
            <a:prstGeom prst="rect">
              <a:avLst/>
            </a:prstGeom>
          </p:spPr>
          <p:txBody>
            <a:bodyPr wrap="square" lIns="0" tIns="0" rIns="0" bIns="0">
              <a:spAutoFit/>
            </a:bodyPr>
            <a:lstStyle/>
            <a:p>
              <a:pPr marR="5080" algn="r"/>
              <a:r>
                <a:rPr lang="zh-CN" altLang="en-US" sz="16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rPr>
                <a:t>归属加盟商</a:t>
              </a:r>
              <a:endParaRPr lang="zh-CN" altLang="en-US" sz="16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endParaRPr>
            </a:p>
          </p:txBody>
        </p:sp>
        <p:sp>
          <p:nvSpPr>
            <p:cNvPr id="55" name="矩形 54"/>
            <p:cNvSpPr/>
            <p:nvPr/>
          </p:nvSpPr>
          <p:spPr>
            <a:xfrm>
              <a:off x="9018" y="5472"/>
              <a:ext cx="1737" cy="387"/>
            </a:xfrm>
            <a:prstGeom prst="rect">
              <a:avLst/>
            </a:prstGeom>
          </p:spPr>
          <p:txBody>
            <a:bodyPr wrap="square" lIns="0" tIns="0" rIns="0" bIns="0">
              <a:spAutoFit/>
            </a:bodyPr>
            <a:lstStyle/>
            <a:p>
              <a:pPr marR="5080" algn="l"/>
              <a:r>
                <a:rPr lang="zh-CN" altLang="en-US" sz="16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rPr>
                <a:t>归属总部</a:t>
              </a:r>
              <a:endParaRPr lang="zh-CN" altLang="en-US" sz="16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endParaRPr>
            </a:p>
          </p:txBody>
        </p:sp>
        <p:sp>
          <p:nvSpPr>
            <p:cNvPr id="60" name="矩形 59"/>
            <p:cNvSpPr/>
            <p:nvPr/>
          </p:nvSpPr>
          <p:spPr>
            <a:xfrm>
              <a:off x="9018" y="3528"/>
              <a:ext cx="1512" cy="387"/>
            </a:xfrm>
            <a:prstGeom prst="rect">
              <a:avLst/>
            </a:prstGeom>
          </p:spPr>
          <p:txBody>
            <a:bodyPr wrap="square" lIns="0" tIns="0" rIns="0" bIns="0">
              <a:spAutoFit/>
            </a:bodyPr>
            <a:lstStyle/>
            <a:p>
              <a:pPr marR="5080" algn="l"/>
              <a:r>
                <a:rPr lang="zh-CN" altLang="en-US" sz="16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rPr>
                <a:t>不同意</a:t>
              </a:r>
              <a:endParaRPr lang="zh-CN" altLang="en-US" sz="16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endParaRPr>
            </a:p>
          </p:txBody>
        </p:sp>
        <p:grpSp>
          <p:nvGrpSpPr>
            <p:cNvPr id="61" name="组合 60"/>
            <p:cNvGrpSpPr/>
            <p:nvPr/>
          </p:nvGrpSpPr>
          <p:grpSpPr>
            <a:xfrm rot="0">
              <a:off x="6208" y="3752"/>
              <a:ext cx="2494" cy="680"/>
              <a:chOff x="5744" y="2225"/>
              <a:chExt cx="2494" cy="680"/>
            </a:xfrm>
          </p:grpSpPr>
          <p:sp>
            <p:nvSpPr>
              <p:cNvPr id="63" name="圆角矩形 62"/>
              <p:cNvSpPr/>
              <p:nvPr/>
            </p:nvSpPr>
            <p:spPr>
              <a:xfrm>
                <a:off x="5744" y="2225"/>
                <a:ext cx="2494" cy="680"/>
              </a:xfrm>
              <a:prstGeom prst="roundRect">
                <a:avLst>
                  <a:gd name="adj" fmla="val 13011"/>
                </a:avLst>
              </a:prstGeom>
              <a:solidFill>
                <a:srgbClr val="159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4" name="矩形 63"/>
              <p:cNvSpPr/>
              <p:nvPr/>
            </p:nvSpPr>
            <p:spPr>
              <a:xfrm>
                <a:off x="6165" y="2372"/>
                <a:ext cx="1652" cy="387"/>
              </a:xfrm>
              <a:prstGeom prst="rect">
                <a:avLst/>
              </a:prstGeom>
            </p:spPr>
            <p:txBody>
              <a:bodyPr wrap="square" lIns="0" tIns="0" rIns="0" bIns="0" anchor="t" anchorCtr="0">
                <a:spAutoFit/>
              </a:bodyPr>
              <a:p>
                <a:pPr marR="5080"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新品审核</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nvGrpSpPr>
            <p:cNvPr id="65" name="组合 64"/>
            <p:cNvGrpSpPr/>
            <p:nvPr/>
          </p:nvGrpSpPr>
          <p:grpSpPr>
            <a:xfrm rot="0">
              <a:off x="6208" y="5472"/>
              <a:ext cx="2494" cy="1077"/>
              <a:chOff x="5775" y="2207"/>
              <a:chExt cx="2494" cy="1077"/>
            </a:xfrm>
          </p:grpSpPr>
          <p:sp>
            <p:nvSpPr>
              <p:cNvPr id="66" name="圆角矩形 65"/>
              <p:cNvSpPr/>
              <p:nvPr/>
            </p:nvSpPr>
            <p:spPr>
              <a:xfrm>
                <a:off x="5775" y="2207"/>
                <a:ext cx="2494" cy="1077"/>
              </a:xfrm>
              <a:prstGeom prst="roundRect">
                <a:avLst>
                  <a:gd name="adj" fmla="val 13011"/>
                </a:avLst>
              </a:prstGeom>
              <a:solidFill>
                <a:srgbClr val="0060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7" name="矩形 66"/>
              <p:cNvSpPr/>
              <p:nvPr/>
            </p:nvSpPr>
            <p:spPr>
              <a:xfrm>
                <a:off x="5927" y="2358"/>
                <a:ext cx="2191" cy="775"/>
              </a:xfrm>
              <a:prstGeom prst="rect">
                <a:avLst/>
              </a:prstGeom>
            </p:spPr>
            <p:txBody>
              <a:bodyPr wrap="square" lIns="0" tIns="0" rIns="0" bIns="0" anchor="t" anchorCtr="0">
                <a:spAutoFit/>
              </a:bodyPr>
              <a:p>
                <a:pPr marR="5080"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归属总部旗下</a:t>
                </a:r>
                <a:endParaRPr lang="en-US" altLang="zh-CN"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a:p>
                <a:pPr marR="5080"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的供应商</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cxnSp>
          <p:nvCxnSpPr>
            <p:cNvPr id="68" name="直接箭头连接符 67"/>
            <p:cNvCxnSpPr/>
            <p:nvPr/>
          </p:nvCxnSpPr>
          <p:spPr>
            <a:xfrm>
              <a:off x="7455" y="4557"/>
              <a:ext cx="0" cy="794"/>
            </a:xfrm>
            <a:prstGeom prst="straightConnector1">
              <a:avLst/>
            </a:prstGeom>
            <a:ln w="38100">
              <a:gradFill>
                <a:gsLst>
                  <a:gs pos="0">
                    <a:schemeClr val="accent1">
                      <a:alpha val="0"/>
                    </a:schemeClr>
                  </a:gs>
                  <a:gs pos="100000">
                    <a:srgbClr val="F5FFFF">
                      <a:alpha val="100000"/>
                    </a:srgbClr>
                  </a:gs>
                </a:gsLst>
                <a:lin ang="5400000" scaled="0"/>
              </a:gra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9" name="肘形连接符 68"/>
            <p:cNvCxnSpPr/>
            <p:nvPr/>
          </p:nvCxnSpPr>
          <p:spPr>
            <a:xfrm>
              <a:off x="9024" y="6027"/>
              <a:ext cx="340" cy="907"/>
            </a:xfrm>
            <a:prstGeom prst="bentConnector2">
              <a:avLst/>
            </a:prstGeom>
            <a:ln w="38100">
              <a:gradFill>
                <a:gsLst>
                  <a:gs pos="0">
                    <a:srgbClr val="F5FFFF">
                      <a:alpha val="16000"/>
                    </a:srgbClr>
                  </a:gs>
                  <a:gs pos="100000">
                    <a:srgbClr val="F5FFFF"/>
                  </a:gs>
                </a:gsLst>
                <a:lin ang="5400000" scaled="0"/>
              </a:gradFill>
              <a:tailEnd type="triangle" w="med" len="med"/>
            </a:ln>
          </p:spPr>
          <p:style>
            <a:lnRef idx="1">
              <a:schemeClr val="accent1"/>
            </a:lnRef>
            <a:fillRef idx="0">
              <a:schemeClr val="accent1"/>
            </a:fillRef>
            <a:effectRef idx="0">
              <a:schemeClr val="accent1"/>
            </a:effectRef>
            <a:fontRef idx="minor">
              <a:schemeClr val="tx1"/>
            </a:fontRef>
          </p:style>
        </p:cxnSp>
        <p:cxnSp>
          <p:nvCxnSpPr>
            <p:cNvPr id="70" name="肘形连接符 69"/>
            <p:cNvCxnSpPr/>
            <p:nvPr/>
          </p:nvCxnSpPr>
          <p:spPr>
            <a:xfrm flipH="1">
              <a:off x="5522" y="6027"/>
              <a:ext cx="340" cy="907"/>
            </a:xfrm>
            <a:prstGeom prst="bentConnector2">
              <a:avLst/>
            </a:prstGeom>
            <a:ln w="38100">
              <a:gradFill>
                <a:gsLst>
                  <a:gs pos="0">
                    <a:srgbClr val="F5FFFF">
                      <a:alpha val="16000"/>
                    </a:srgbClr>
                  </a:gs>
                  <a:gs pos="100000">
                    <a:srgbClr val="F5FFFF"/>
                  </a:gs>
                </a:gsLst>
                <a:lin ang="5400000" scaled="0"/>
              </a:gradFill>
              <a:tailEnd type="triangle" w="med" len="med"/>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rot="0">
              <a:off x="5132" y="6998"/>
              <a:ext cx="2154" cy="1077"/>
              <a:chOff x="6083" y="2207"/>
              <a:chExt cx="2154" cy="1077"/>
            </a:xfrm>
          </p:grpSpPr>
          <p:sp>
            <p:nvSpPr>
              <p:cNvPr id="75" name="圆角矩形 74"/>
              <p:cNvSpPr/>
              <p:nvPr/>
            </p:nvSpPr>
            <p:spPr>
              <a:xfrm>
                <a:off x="6083" y="2207"/>
                <a:ext cx="2154" cy="1077"/>
              </a:xfrm>
              <a:prstGeom prst="roundRect">
                <a:avLst>
                  <a:gd name="adj" fmla="val 13011"/>
                </a:avLst>
              </a:prstGeom>
              <a:solidFill>
                <a:srgbClr val="159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6" name="矩形 75"/>
              <p:cNvSpPr/>
              <p:nvPr/>
            </p:nvSpPr>
            <p:spPr>
              <a:xfrm>
                <a:off x="6084" y="2358"/>
                <a:ext cx="2153" cy="775"/>
              </a:xfrm>
              <a:prstGeom prst="rect">
                <a:avLst/>
              </a:prstGeom>
            </p:spPr>
            <p:txBody>
              <a:bodyPr wrap="square" lIns="0" tIns="0" rIns="0" bIns="0" anchor="t" anchorCtr="0">
                <a:spAutoFit/>
              </a:bodyPr>
              <a:p>
                <a:pPr marR="5080"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按特殊新品</a:t>
                </a:r>
                <a:endParaRPr lang="en-US" altLang="zh-CN"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a:p>
                <a:pPr marR="5080"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逻辑处理</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nvGrpSpPr>
            <p:cNvPr id="77" name="组合 76"/>
            <p:cNvGrpSpPr/>
            <p:nvPr/>
          </p:nvGrpSpPr>
          <p:grpSpPr>
            <a:xfrm rot="0">
              <a:off x="7491" y="6998"/>
              <a:ext cx="2154" cy="1077"/>
              <a:chOff x="6083" y="2207"/>
              <a:chExt cx="2154" cy="1077"/>
            </a:xfrm>
          </p:grpSpPr>
          <p:sp>
            <p:nvSpPr>
              <p:cNvPr id="78" name="圆角矩形 77"/>
              <p:cNvSpPr/>
              <p:nvPr/>
            </p:nvSpPr>
            <p:spPr>
              <a:xfrm>
                <a:off x="6083" y="2207"/>
                <a:ext cx="2154" cy="1077"/>
              </a:xfrm>
              <a:prstGeom prst="roundRect">
                <a:avLst>
                  <a:gd name="adj" fmla="val 13011"/>
                </a:avLst>
              </a:prstGeom>
              <a:solidFill>
                <a:srgbClr val="159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9" name="矩形 78"/>
              <p:cNvSpPr/>
              <p:nvPr/>
            </p:nvSpPr>
            <p:spPr>
              <a:xfrm>
                <a:off x="6084" y="2358"/>
                <a:ext cx="2153" cy="775"/>
              </a:xfrm>
              <a:prstGeom prst="rect">
                <a:avLst/>
              </a:prstGeom>
            </p:spPr>
            <p:txBody>
              <a:bodyPr wrap="square" lIns="0" tIns="0" rIns="0" bIns="0" anchor="t" anchorCtr="0">
                <a:spAutoFit/>
              </a:bodyPr>
              <a:p>
                <a:pPr marR="5080"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按原有新品</a:t>
                </a:r>
                <a:endParaRPr lang="en-US" altLang="zh-CN"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a:p>
                <a:pPr marR="5080"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逻辑处理</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nvGrpSpPr>
            <p:cNvPr id="80" name="组合 79"/>
            <p:cNvGrpSpPr/>
            <p:nvPr/>
          </p:nvGrpSpPr>
          <p:grpSpPr>
            <a:xfrm rot="0">
              <a:off x="6208" y="8999"/>
              <a:ext cx="2494" cy="680"/>
              <a:chOff x="5744" y="2225"/>
              <a:chExt cx="2494" cy="680"/>
            </a:xfrm>
          </p:grpSpPr>
          <p:sp>
            <p:nvSpPr>
              <p:cNvPr id="81" name="圆角矩形 80"/>
              <p:cNvSpPr/>
              <p:nvPr/>
            </p:nvSpPr>
            <p:spPr>
              <a:xfrm>
                <a:off x="5744" y="2225"/>
                <a:ext cx="2494" cy="680"/>
              </a:xfrm>
              <a:prstGeom prst="roundRect">
                <a:avLst>
                  <a:gd name="adj" fmla="val 13011"/>
                </a:avLst>
              </a:prstGeom>
              <a:solidFill>
                <a:srgbClr val="159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2" name="矩形 81"/>
              <p:cNvSpPr/>
              <p:nvPr/>
            </p:nvSpPr>
            <p:spPr>
              <a:xfrm>
                <a:off x="6165" y="2372"/>
                <a:ext cx="1652" cy="387"/>
              </a:xfrm>
              <a:prstGeom prst="rect">
                <a:avLst/>
              </a:prstGeom>
            </p:spPr>
            <p:txBody>
              <a:bodyPr wrap="square" lIns="0" tIns="0" rIns="0" bIns="0" anchor="t" anchorCtr="0">
                <a:spAutoFit/>
              </a:bodyPr>
              <a:p>
                <a:pPr marR="5080"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结束</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cxnSp>
          <p:nvCxnSpPr>
            <p:cNvPr id="85" name="肘形连接符 84"/>
            <p:cNvCxnSpPr/>
            <p:nvPr/>
          </p:nvCxnSpPr>
          <p:spPr>
            <a:xfrm rot="5400000" flipV="1">
              <a:off x="5125" y="8539"/>
              <a:ext cx="1134" cy="340"/>
            </a:xfrm>
            <a:prstGeom prst="bentConnector3">
              <a:avLst>
                <a:gd name="adj1" fmla="val 99868"/>
              </a:avLst>
            </a:prstGeom>
            <a:ln w="38100">
              <a:gradFill>
                <a:gsLst>
                  <a:gs pos="0">
                    <a:srgbClr val="F5FFFF">
                      <a:alpha val="0"/>
                    </a:srgbClr>
                  </a:gs>
                  <a:gs pos="100000">
                    <a:srgbClr val="F5FFFF"/>
                  </a:gs>
                </a:gsLst>
                <a:lin ang="0" scaled="0"/>
              </a:gradFill>
              <a:prstDash val="solid"/>
              <a:headEnd type="none"/>
              <a:tailEnd type="triangle"/>
            </a:ln>
          </p:spPr>
          <p:style>
            <a:lnRef idx="1">
              <a:schemeClr val="accent1"/>
            </a:lnRef>
            <a:fillRef idx="0">
              <a:schemeClr val="accent1"/>
            </a:fillRef>
            <a:effectRef idx="0">
              <a:schemeClr val="accent1"/>
            </a:effectRef>
            <a:fontRef idx="minor">
              <a:schemeClr val="tx1"/>
            </a:fontRef>
          </p:style>
        </p:cxnSp>
        <p:cxnSp>
          <p:nvCxnSpPr>
            <p:cNvPr id="86" name="肘形连接符 85"/>
            <p:cNvCxnSpPr/>
            <p:nvPr/>
          </p:nvCxnSpPr>
          <p:spPr>
            <a:xfrm rot="16200000" flipH="1" flipV="1">
              <a:off x="8627" y="8539"/>
              <a:ext cx="1134" cy="340"/>
            </a:xfrm>
            <a:prstGeom prst="bentConnector3">
              <a:avLst>
                <a:gd name="adj1" fmla="val 99868"/>
              </a:avLst>
            </a:prstGeom>
            <a:ln w="38100">
              <a:gradFill>
                <a:gsLst>
                  <a:gs pos="0">
                    <a:srgbClr val="F5FFFF">
                      <a:alpha val="0"/>
                    </a:srgbClr>
                  </a:gs>
                  <a:gs pos="100000">
                    <a:srgbClr val="F5FFFF"/>
                  </a:gs>
                </a:gsLst>
                <a:lin ang="0" scaled="0"/>
              </a:gradFill>
              <a:prstDash val="solid"/>
              <a:headEnd type="none"/>
              <a:tailEnd type="triangle"/>
            </a:ln>
          </p:spPr>
          <p:style>
            <a:lnRef idx="1">
              <a:schemeClr val="accent1"/>
            </a:lnRef>
            <a:fillRef idx="0">
              <a:schemeClr val="accent1"/>
            </a:fillRef>
            <a:effectRef idx="0">
              <a:schemeClr val="accent1"/>
            </a:effectRef>
            <a:fontRef idx="minor">
              <a:schemeClr val="tx1"/>
            </a:fontRef>
          </p:style>
        </p:cxnSp>
        <p:cxnSp>
          <p:nvCxnSpPr>
            <p:cNvPr id="89" name="肘形连接符 88"/>
            <p:cNvCxnSpPr/>
            <p:nvPr/>
          </p:nvCxnSpPr>
          <p:spPr>
            <a:xfrm>
              <a:off x="8876" y="4116"/>
              <a:ext cx="510" cy="5159"/>
            </a:xfrm>
            <a:prstGeom prst="bentConnector3">
              <a:avLst>
                <a:gd name="adj1" fmla="val 695364"/>
              </a:avLst>
            </a:prstGeom>
            <a:ln w="38100">
              <a:gradFill>
                <a:gsLst>
                  <a:gs pos="0">
                    <a:srgbClr val="F5FFFF">
                      <a:alpha val="10000"/>
                    </a:srgbClr>
                  </a:gs>
                  <a:gs pos="100000">
                    <a:srgbClr val="F5FFFF"/>
                  </a:gs>
                </a:gsLst>
                <a:lin ang="5400000" scaled="0"/>
              </a:gradFill>
            </a:ln>
          </p:spPr>
          <p:style>
            <a:lnRef idx="1">
              <a:schemeClr val="accent1"/>
            </a:lnRef>
            <a:fillRef idx="0">
              <a:schemeClr val="accent1"/>
            </a:fillRef>
            <a:effectRef idx="0">
              <a:schemeClr val="accent1"/>
            </a:effectRef>
            <a:fontRef idx="minor">
              <a:schemeClr val="tx1"/>
            </a:fontRef>
          </p:style>
        </p:cxnSp>
      </p:grpSp>
      <p:grpSp>
        <p:nvGrpSpPr>
          <p:cNvPr id="117" name="组合 116"/>
          <p:cNvGrpSpPr/>
          <p:nvPr/>
        </p:nvGrpSpPr>
        <p:grpSpPr>
          <a:xfrm>
            <a:off x="8386445" y="1670685"/>
            <a:ext cx="3205480" cy="4733290"/>
            <a:chOff x="13207" y="2225"/>
            <a:chExt cx="5048" cy="7454"/>
          </a:xfrm>
        </p:grpSpPr>
        <p:sp>
          <p:nvSpPr>
            <p:cNvPr id="56" name="矩形 55"/>
            <p:cNvSpPr/>
            <p:nvPr/>
          </p:nvSpPr>
          <p:spPr>
            <a:xfrm>
              <a:off x="16036" y="3766"/>
              <a:ext cx="1512" cy="387"/>
            </a:xfrm>
            <a:prstGeom prst="rect">
              <a:avLst/>
            </a:prstGeom>
          </p:spPr>
          <p:txBody>
            <a:bodyPr wrap="square" lIns="0" tIns="0" rIns="0" bIns="0">
              <a:spAutoFit/>
            </a:bodyPr>
            <a:lstStyle/>
            <a:p>
              <a:pPr marR="5080" algn="l"/>
              <a:r>
                <a:rPr lang="zh-CN" altLang="en-US" sz="16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rPr>
                <a:t>不同意</a:t>
              </a:r>
              <a:endParaRPr lang="zh-CN" altLang="en-US" sz="16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endParaRPr>
            </a:p>
          </p:txBody>
        </p:sp>
        <p:sp>
          <p:nvSpPr>
            <p:cNvPr id="57" name="矩形 56"/>
            <p:cNvSpPr/>
            <p:nvPr/>
          </p:nvSpPr>
          <p:spPr>
            <a:xfrm>
              <a:off x="14715" y="5206"/>
              <a:ext cx="1114" cy="387"/>
            </a:xfrm>
            <a:prstGeom prst="rect">
              <a:avLst/>
            </a:prstGeom>
          </p:spPr>
          <p:txBody>
            <a:bodyPr wrap="square" lIns="0" tIns="0" rIns="0" bIns="0">
              <a:spAutoFit/>
            </a:bodyPr>
            <a:lstStyle/>
            <a:p>
              <a:pPr marR="5080" algn="l"/>
              <a:r>
                <a:rPr lang="zh-CN" altLang="en-US" sz="16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rPr>
                <a:t>同意</a:t>
              </a:r>
              <a:endParaRPr lang="zh-CN" altLang="en-US" sz="16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endParaRPr>
            </a:p>
          </p:txBody>
        </p:sp>
        <p:grpSp>
          <p:nvGrpSpPr>
            <p:cNvPr id="92" name="组合 91"/>
            <p:cNvGrpSpPr/>
            <p:nvPr/>
          </p:nvGrpSpPr>
          <p:grpSpPr>
            <a:xfrm rot="0">
              <a:off x="13207" y="2225"/>
              <a:ext cx="2494" cy="680"/>
              <a:chOff x="5744" y="2225"/>
              <a:chExt cx="2494" cy="680"/>
            </a:xfrm>
          </p:grpSpPr>
          <p:sp>
            <p:nvSpPr>
              <p:cNvPr id="93" name="圆角矩形 92"/>
              <p:cNvSpPr/>
              <p:nvPr/>
            </p:nvSpPr>
            <p:spPr>
              <a:xfrm>
                <a:off x="5744" y="2225"/>
                <a:ext cx="2494" cy="680"/>
              </a:xfrm>
              <a:prstGeom prst="roundRect">
                <a:avLst>
                  <a:gd name="adj" fmla="val 13011"/>
                </a:avLst>
              </a:prstGeom>
              <a:solidFill>
                <a:srgbClr val="1594F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4" name="矩形 93"/>
              <p:cNvSpPr/>
              <p:nvPr/>
            </p:nvSpPr>
            <p:spPr>
              <a:xfrm>
                <a:off x="6165" y="2374"/>
                <a:ext cx="1652" cy="387"/>
              </a:xfrm>
              <a:prstGeom prst="rect">
                <a:avLst/>
              </a:prstGeom>
            </p:spPr>
            <p:txBody>
              <a:bodyPr wrap="square" lIns="0" tIns="0" rIns="0" bIns="0" anchor="t" anchorCtr="0">
                <a:spAutoFit/>
              </a:bodyPr>
              <a:p>
                <a:pPr marR="5080"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自采商品</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nvGrpSpPr>
            <p:cNvPr id="95" name="组合 94"/>
            <p:cNvGrpSpPr/>
            <p:nvPr/>
          </p:nvGrpSpPr>
          <p:grpSpPr>
            <a:xfrm rot="0">
              <a:off x="13207" y="6326"/>
              <a:ext cx="2494" cy="1077"/>
              <a:chOff x="5775" y="2207"/>
              <a:chExt cx="2494" cy="1077"/>
            </a:xfrm>
          </p:grpSpPr>
          <p:sp>
            <p:nvSpPr>
              <p:cNvPr id="96" name="圆角矩形 95"/>
              <p:cNvSpPr/>
              <p:nvPr/>
            </p:nvSpPr>
            <p:spPr>
              <a:xfrm>
                <a:off x="5775" y="2207"/>
                <a:ext cx="2494" cy="1077"/>
              </a:xfrm>
              <a:prstGeom prst="roundRect">
                <a:avLst>
                  <a:gd name="adj" fmla="val 13011"/>
                </a:avLst>
              </a:prstGeom>
              <a:solidFill>
                <a:srgbClr val="116AF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7" name="矩形 96"/>
              <p:cNvSpPr/>
              <p:nvPr/>
            </p:nvSpPr>
            <p:spPr>
              <a:xfrm>
                <a:off x="5927" y="2358"/>
                <a:ext cx="2191" cy="775"/>
              </a:xfrm>
              <a:prstGeom prst="rect">
                <a:avLst/>
              </a:prstGeom>
            </p:spPr>
            <p:txBody>
              <a:bodyPr wrap="square" lIns="0" tIns="0" rIns="0" bIns="0" anchor="t" anchorCtr="0">
                <a:spAutoFit/>
              </a:bodyPr>
              <a:p>
                <a:pPr marR="5080" algn="ctr"/>
                <a:r>
                  <a:rPr lang="zh-CN"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自采商品</a:t>
                </a:r>
                <a:endParaRPr lang="zh-CN"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a:p>
                <a:pPr marR="5080" algn="ctr"/>
                <a:r>
                  <a:rPr lang="zh-CN"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数据处理</a:t>
                </a:r>
                <a:endParaRPr lang="zh-CN"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nvGrpSpPr>
            <p:cNvPr id="99" name="组合 98"/>
            <p:cNvGrpSpPr/>
            <p:nvPr/>
          </p:nvGrpSpPr>
          <p:grpSpPr>
            <a:xfrm rot="0">
              <a:off x="13207" y="4049"/>
              <a:ext cx="2494" cy="680"/>
              <a:chOff x="5744" y="2225"/>
              <a:chExt cx="2494" cy="680"/>
            </a:xfrm>
          </p:grpSpPr>
          <p:sp>
            <p:nvSpPr>
              <p:cNvPr id="100" name="圆角矩形 99"/>
              <p:cNvSpPr/>
              <p:nvPr/>
            </p:nvSpPr>
            <p:spPr>
              <a:xfrm>
                <a:off x="5744" y="2225"/>
                <a:ext cx="2494" cy="680"/>
              </a:xfrm>
              <a:prstGeom prst="roundRect">
                <a:avLst>
                  <a:gd name="adj" fmla="val 13011"/>
                </a:avLst>
              </a:prstGeom>
              <a:solidFill>
                <a:srgbClr val="1594F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1" name="矩形 100"/>
              <p:cNvSpPr/>
              <p:nvPr/>
            </p:nvSpPr>
            <p:spPr>
              <a:xfrm>
                <a:off x="6165" y="2374"/>
                <a:ext cx="1652" cy="387"/>
              </a:xfrm>
              <a:prstGeom prst="rect">
                <a:avLst/>
              </a:prstGeom>
            </p:spPr>
            <p:txBody>
              <a:bodyPr wrap="square" lIns="0" tIns="0" rIns="0" bIns="0" anchor="t" anchorCtr="0">
                <a:spAutoFit/>
              </a:bodyPr>
              <a:p>
                <a:pPr marR="5080"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自采审核</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nvGrpSpPr>
            <p:cNvPr id="102" name="组合 101"/>
            <p:cNvGrpSpPr/>
            <p:nvPr/>
          </p:nvGrpSpPr>
          <p:grpSpPr>
            <a:xfrm rot="0">
              <a:off x="13207" y="8999"/>
              <a:ext cx="2494" cy="680"/>
              <a:chOff x="5744" y="2225"/>
              <a:chExt cx="2494" cy="680"/>
            </a:xfrm>
          </p:grpSpPr>
          <p:sp>
            <p:nvSpPr>
              <p:cNvPr id="103" name="圆角矩形 102"/>
              <p:cNvSpPr/>
              <p:nvPr/>
            </p:nvSpPr>
            <p:spPr>
              <a:xfrm>
                <a:off x="5744" y="2225"/>
                <a:ext cx="2494" cy="680"/>
              </a:xfrm>
              <a:prstGeom prst="roundRect">
                <a:avLst>
                  <a:gd name="adj" fmla="val 13011"/>
                </a:avLst>
              </a:prstGeom>
              <a:solidFill>
                <a:srgbClr val="159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4" name="矩形 103"/>
              <p:cNvSpPr/>
              <p:nvPr/>
            </p:nvSpPr>
            <p:spPr>
              <a:xfrm>
                <a:off x="6165" y="2372"/>
                <a:ext cx="1652" cy="387"/>
              </a:xfrm>
              <a:prstGeom prst="rect">
                <a:avLst/>
              </a:prstGeom>
            </p:spPr>
            <p:txBody>
              <a:bodyPr wrap="square" lIns="0" tIns="0" rIns="0" bIns="0" anchor="t" anchorCtr="0">
                <a:spAutoFit/>
              </a:bodyPr>
              <a:p>
                <a:pPr marR="5080"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结束</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cxnSp>
          <p:nvCxnSpPr>
            <p:cNvPr id="105" name="直接箭头连接符 104"/>
            <p:cNvCxnSpPr/>
            <p:nvPr/>
          </p:nvCxnSpPr>
          <p:spPr>
            <a:xfrm>
              <a:off x="14454" y="3137"/>
              <a:ext cx="0" cy="680"/>
            </a:xfrm>
            <a:prstGeom prst="straightConnector1">
              <a:avLst/>
            </a:prstGeom>
            <a:ln w="38100">
              <a:gradFill>
                <a:gsLst>
                  <a:gs pos="0">
                    <a:schemeClr val="accent1">
                      <a:alpha val="0"/>
                    </a:schemeClr>
                  </a:gs>
                  <a:gs pos="100000">
                    <a:srgbClr val="F5FFFF">
                      <a:alpha val="100000"/>
                    </a:srgbClr>
                  </a:gs>
                </a:gsLst>
                <a:lin ang="5400000" scaled="0"/>
              </a:gra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06" name="直接箭头连接符 105"/>
            <p:cNvCxnSpPr/>
            <p:nvPr/>
          </p:nvCxnSpPr>
          <p:spPr>
            <a:xfrm>
              <a:off x="14454" y="7635"/>
              <a:ext cx="0" cy="1133"/>
            </a:xfrm>
            <a:prstGeom prst="straightConnector1">
              <a:avLst/>
            </a:prstGeom>
            <a:ln w="38100">
              <a:gradFill>
                <a:gsLst>
                  <a:gs pos="0">
                    <a:schemeClr val="accent1">
                      <a:alpha val="0"/>
                    </a:schemeClr>
                  </a:gs>
                  <a:gs pos="100000">
                    <a:srgbClr val="F5FFFF">
                      <a:alpha val="100000"/>
                    </a:srgbClr>
                  </a:gs>
                </a:gsLst>
                <a:lin ang="5400000" scaled="0"/>
              </a:gra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07" name="直接箭头连接符 106"/>
            <p:cNvCxnSpPr/>
            <p:nvPr/>
          </p:nvCxnSpPr>
          <p:spPr>
            <a:xfrm>
              <a:off x="14454" y="4961"/>
              <a:ext cx="0" cy="1133"/>
            </a:xfrm>
            <a:prstGeom prst="straightConnector1">
              <a:avLst/>
            </a:prstGeom>
            <a:ln w="38100">
              <a:gradFill>
                <a:gsLst>
                  <a:gs pos="0">
                    <a:schemeClr val="accent1">
                      <a:alpha val="0"/>
                    </a:schemeClr>
                  </a:gs>
                  <a:gs pos="100000">
                    <a:srgbClr val="F5FFFF">
                      <a:alpha val="100000"/>
                    </a:srgbClr>
                  </a:gs>
                </a:gsLst>
                <a:lin ang="5400000" scaled="0"/>
              </a:gra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rot="0">
              <a:off x="16373" y="5793"/>
              <a:ext cx="1882" cy="2142"/>
              <a:chOff x="10046" y="6451"/>
              <a:chExt cx="1882" cy="2142"/>
            </a:xfrm>
          </p:grpSpPr>
          <p:sp>
            <p:nvSpPr>
              <p:cNvPr id="109" name="圆角矩形 108"/>
              <p:cNvSpPr/>
              <p:nvPr/>
            </p:nvSpPr>
            <p:spPr>
              <a:xfrm>
                <a:off x="10046" y="6451"/>
                <a:ext cx="1882" cy="2142"/>
              </a:xfrm>
              <a:prstGeom prst="roundRect">
                <a:avLst>
                  <a:gd name="adj" fmla="val 3862"/>
                </a:avLst>
              </a:prstGeom>
              <a:solidFill>
                <a:srgbClr val="2CBA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0" name="矩形 109"/>
              <p:cNvSpPr/>
              <p:nvPr/>
            </p:nvSpPr>
            <p:spPr>
              <a:xfrm>
                <a:off x="10189" y="6674"/>
                <a:ext cx="1597" cy="1696"/>
              </a:xfrm>
              <a:prstGeom prst="rect">
                <a:avLst/>
              </a:prstGeom>
            </p:spPr>
            <p:txBody>
              <a:bodyPr wrap="square" lIns="0" tIns="0" rIns="0" bIns="0" anchor="ctr" anchorCtr="1">
                <a:spAutoFit/>
              </a:bodyPr>
              <a:p>
                <a:pPr marR="5080" algn="l"/>
                <a:r>
                  <a:rPr lang="zh-CN" altLang="en-US" sz="14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rPr>
                  <a:t>更新申请加盟商及下属机构对应机构价格表中供应商信息</a:t>
                </a:r>
                <a:endParaRPr lang="zh-CN" altLang="en-US" sz="14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endParaRPr>
              </a:p>
            </p:txBody>
          </p:sp>
        </p:grpSp>
        <p:cxnSp>
          <p:nvCxnSpPr>
            <p:cNvPr id="111" name="直接箭头连接符 110"/>
            <p:cNvCxnSpPr/>
            <p:nvPr/>
          </p:nvCxnSpPr>
          <p:spPr>
            <a:xfrm flipV="1">
              <a:off x="15862" y="6864"/>
              <a:ext cx="340" cy="0"/>
            </a:xfrm>
            <a:prstGeom prst="straightConnector1">
              <a:avLst/>
            </a:prstGeom>
            <a:ln w="317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3" name="肘形连接符 112"/>
            <p:cNvCxnSpPr/>
            <p:nvPr/>
          </p:nvCxnSpPr>
          <p:spPr>
            <a:xfrm rot="10800000" flipV="1">
              <a:off x="15829" y="4385"/>
              <a:ext cx="170" cy="4932"/>
            </a:xfrm>
            <a:prstGeom prst="bentConnector3">
              <a:avLst>
                <a:gd name="adj1" fmla="val -1476963"/>
              </a:avLst>
            </a:prstGeom>
            <a:ln w="38100">
              <a:gradFill>
                <a:gsLst>
                  <a:gs pos="0">
                    <a:srgbClr val="F5FFFF">
                      <a:alpha val="10000"/>
                    </a:srgbClr>
                  </a:gs>
                  <a:gs pos="100000">
                    <a:srgbClr val="F5FFFF"/>
                  </a:gs>
                </a:gsLst>
                <a:lin ang="5400000" scaled="1"/>
              </a:gradFill>
              <a:tailEnd type="triangle"/>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577080" y="618565"/>
            <a:ext cx="3048000" cy="461645"/>
          </a:xfrm>
          <a:prstGeom prst="rect">
            <a:avLst/>
          </a:prstGeom>
          <a:noFill/>
        </p:spPr>
        <p:txBody>
          <a:bodyPr wrap="none" lIns="0" tIns="0" rIns="0" bIns="0" rtlCol="0">
            <a:spAutoFit/>
          </a:bodyPr>
          <a:p>
            <a:pPr marL="0" lvl="1"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商品自动加工处理</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58" name="组合 57"/>
          <p:cNvGrpSpPr/>
          <p:nvPr/>
        </p:nvGrpSpPr>
        <p:grpSpPr>
          <a:xfrm>
            <a:off x="5424805" y="1973580"/>
            <a:ext cx="6038850" cy="3661410"/>
            <a:chOff x="9317" y="2510"/>
            <a:chExt cx="9510" cy="5766"/>
          </a:xfrm>
        </p:grpSpPr>
        <p:sp>
          <p:nvSpPr>
            <p:cNvPr id="4" name="椭圆 3"/>
            <p:cNvSpPr/>
            <p:nvPr/>
          </p:nvSpPr>
          <p:spPr>
            <a:xfrm>
              <a:off x="11597" y="3322"/>
              <a:ext cx="4954" cy="4954"/>
            </a:xfrm>
            <a:prstGeom prst="ellipse">
              <a:avLst/>
            </a:prstGeom>
            <a:noFill/>
            <a:ln w="76200" cap="rnd">
              <a:gradFill>
                <a:gsLst>
                  <a:gs pos="0">
                    <a:schemeClr val="bg1">
                      <a:alpha val="0"/>
                    </a:schemeClr>
                  </a:gs>
                  <a:gs pos="100000">
                    <a:schemeClr val="bg1"/>
                  </a:gs>
                </a:gsLst>
                <a:lin ang="2700000" scaled="1"/>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2809" y="2510"/>
              <a:ext cx="2530" cy="2530"/>
            </a:xfrm>
            <a:prstGeom prst="ellipse">
              <a:avLst/>
            </a:prstGeom>
            <a:solidFill>
              <a:srgbClr val="116AF9"/>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13452" y="3194"/>
              <a:ext cx="1245" cy="1163"/>
            </a:xfrm>
            <a:prstGeom prst="rect">
              <a:avLst/>
            </a:prstGeom>
          </p:spPr>
          <p:txBody>
            <a:bodyPr wrap="square" lIns="0" tIns="0" rIns="0" bIns="0">
              <a:spAutoFit/>
            </a:bodyPr>
            <a:lstStyle/>
            <a:p>
              <a:pPr algn="ctr"/>
              <a:r>
                <a:rPr lang="zh-CN" altLang="en-US" sz="2400" dirty="0">
                  <a:solidFill>
                    <a:srgbClr val="FFC000"/>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生产</a:t>
              </a:r>
              <a:endParaRPr lang="zh-CN" altLang="en-US" sz="2400" dirty="0">
                <a:solidFill>
                  <a:srgbClr val="FFC000"/>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a:p>
              <a:pPr algn="ctr"/>
              <a:r>
                <a:rPr lang="zh-CN" altLang="en-US" sz="2400" dirty="0">
                  <a:solidFill>
                    <a:srgbClr val="FFC000"/>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加工</a:t>
              </a:r>
              <a:endParaRPr lang="zh-CN" altLang="en-US" sz="2400" dirty="0">
                <a:solidFill>
                  <a:srgbClr val="FFC000"/>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41" name="组合 40"/>
            <p:cNvGrpSpPr/>
            <p:nvPr/>
          </p:nvGrpSpPr>
          <p:grpSpPr>
            <a:xfrm>
              <a:off x="9317" y="3731"/>
              <a:ext cx="3409" cy="4386"/>
              <a:chOff x="9317" y="3731"/>
              <a:chExt cx="3409" cy="4386"/>
            </a:xfrm>
          </p:grpSpPr>
          <p:grpSp>
            <p:nvGrpSpPr>
              <p:cNvPr id="12" name="组合 11"/>
              <p:cNvGrpSpPr/>
              <p:nvPr/>
            </p:nvGrpSpPr>
            <p:grpSpPr>
              <a:xfrm>
                <a:off x="9998" y="3731"/>
                <a:ext cx="2396" cy="680"/>
                <a:chOff x="9844" y="3941"/>
                <a:chExt cx="2396" cy="680"/>
              </a:xfrm>
            </p:grpSpPr>
            <p:sp>
              <p:nvSpPr>
                <p:cNvPr id="10" name="椭圆 9"/>
                <p:cNvSpPr/>
                <p:nvPr/>
              </p:nvSpPr>
              <p:spPr>
                <a:xfrm flipH="1">
                  <a:off x="12006" y="4164"/>
                  <a:ext cx="234" cy="234"/>
                </a:xfrm>
                <a:prstGeom prst="ellipse">
                  <a:avLst/>
                </a:prstGeom>
                <a:solidFill>
                  <a:srgbClr val="FFC000"/>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9844" y="3941"/>
                  <a:ext cx="2040" cy="680"/>
                  <a:chOff x="9872" y="3941"/>
                  <a:chExt cx="2040" cy="680"/>
                </a:xfrm>
              </p:grpSpPr>
              <p:sp>
                <p:nvSpPr>
                  <p:cNvPr id="26" name="五边形 25"/>
                  <p:cNvSpPr/>
                  <p:nvPr/>
                </p:nvSpPr>
                <p:spPr>
                  <a:xfrm>
                    <a:off x="9872" y="3941"/>
                    <a:ext cx="2041" cy="680"/>
                  </a:xfrm>
                  <a:prstGeom prst="homePlate">
                    <a:avLst/>
                  </a:prstGeom>
                  <a:solidFill>
                    <a:srgbClr val="00B0F0"/>
                  </a:solidFill>
                  <a:ln w="12700">
                    <a:gradFill>
                      <a:gsLst>
                        <a:gs pos="0">
                          <a:srgbClr val="F5FFFF">
                            <a:alpha val="10000"/>
                          </a:srgbClr>
                        </a:gs>
                        <a:gs pos="100000">
                          <a:srgbClr val="F5FFFF"/>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flipH="1">
                    <a:off x="10040" y="4088"/>
                    <a:ext cx="1452" cy="387"/>
                  </a:xfrm>
                  <a:prstGeom prst="rect">
                    <a:avLst/>
                  </a:prstGeom>
                </p:spPr>
                <p:txBody>
                  <a:bodyPr wrap="square" lIns="0" tIns="0" rIns="0" bIns="0">
                    <a:spAutoFit/>
                  </a:bodyPr>
                  <a:lstStyle/>
                  <a:p>
                    <a:pPr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线上下单</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grpSp>
          <p:grpSp>
            <p:nvGrpSpPr>
              <p:cNvPr id="13" name="组合 12"/>
              <p:cNvGrpSpPr/>
              <p:nvPr/>
            </p:nvGrpSpPr>
            <p:grpSpPr>
              <a:xfrm>
                <a:off x="9317" y="5584"/>
                <a:ext cx="2396" cy="680"/>
                <a:chOff x="9844" y="3941"/>
                <a:chExt cx="2396" cy="680"/>
              </a:xfrm>
            </p:grpSpPr>
            <p:sp>
              <p:nvSpPr>
                <p:cNvPr id="17" name="椭圆 16"/>
                <p:cNvSpPr/>
                <p:nvPr/>
              </p:nvSpPr>
              <p:spPr>
                <a:xfrm flipH="1">
                  <a:off x="12006" y="4164"/>
                  <a:ext cx="234" cy="234"/>
                </a:xfrm>
                <a:prstGeom prst="ellipse">
                  <a:avLst/>
                </a:prstGeom>
                <a:solidFill>
                  <a:srgbClr val="FFC000"/>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8" name="组合 17"/>
                <p:cNvGrpSpPr/>
                <p:nvPr/>
              </p:nvGrpSpPr>
              <p:grpSpPr>
                <a:xfrm>
                  <a:off x="9844" y="3941"/>
                  <a:ext cx="2041" cy="680"/>
                  <a:chOff x="9872" y="3941"/>
                  <a:chExt cx="2041" cy="680"/>
                </a:xfrm>
              </p:grpSpPr>
              <p:sp>
                <p:nvSpPr>
                  <p:cNvPr id="19" name="五边形 18"/>
                  <p:cNvSpPr/>
                  <p:nvPr/>
                </p:nvSpPr>
                <p:spPr>
                  <a:xfrm>
                    <a:off x="9872" y="3941"/>
                    <a:ext cx="2041" cy="680"/>
                  </a:xfrm>
                  <a:prstGeom prst="homePlate">
                    <a:avLst/>
                  </a:prstGeom>
                  <a:solidFill>
                    <a:srgbClr val="00B0F0"/>
                  </a:solidFill>
                  <a:ln w="12700">
                    <a:gradFill>
                      <a:gsLst>
                        <a:gs pos="0">
                          <a:srgbClr val="F5FFFF">
                            <a:alpha val="10000"/>
                          </a:srgbClr>
                        </a:gs>
                        <a:gs pos="100000">
                          <a:srgbClr val="F5FFFF"/>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2" name="矩形 21"/>
                  <p:cNvSpPr/>
                  <p:nvPr/>
                </p:nvSpPr>
                <p:spPr>
                  <a:xfrm flipH="1">
                    <a:off x="10040" y="4088"/>
                    <a:ext cx="1452" cy="387"/>
                  </a:xfrm>
                  <a:prstGeom prst="rect">
                    <a:avLst/>
                  </a:prstGeom>
                </p:spPr>
                <p:txBody>
                  <a:bodyPr wrap="square" lIns="0" tIns="0" rIns="0" bIns="0">
                    <a:spAutoFit/>
                  </a:bodyPr>
                  <a:p>
                    <a:pPr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门店要货</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grpSp>
          <p:grpSp>
            <p:nvGrpSpPr>
              <p:cNvPr id="30" name="组合 29"/>
              <p:cNvGrpSpPr/>
              <p:nvPr/>
            </p:nvGrpSpPr>
            <p:grpSpPr>
              <a:xfrm>
                <a:off x="10330" y="7437"/>
                <a:ext cx="2396" cy="680"/>
                <a:chOff x="9844" y="3941"/>
                <a:chExt cx="2396" cy="680"/>
              </a:xfrm>
            </p:grpSpPr>
            <p:sp>
              <p:nvSpPr>
                <p:cNvPr id="31" name="椭圆 30"/>
                <p:cNvSpPr/>
                <p:nvPr/>
              </p:nvSpPr>
              <p:spPr>
                <a:xfrm flipH="1">
                  <a:off x="12006" y="4164"/>
                  <a:ext cx="234" cy="234"/>
                </a:xfrm>
                <a:prstGeom prst="ellipse">
                  <a:avLst/>
                </a:prstGeom>
                <a:solidFill>
                  <a:srgbClr val="FFC000"/>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32" name="组合 31"/>
                <p:cNvGrpSpPr/>
                <p:nvPr/>
              </p:nvGrpSpPr>
              <p:grpSpPr>
                <a:xfrm>
                  <a:off x="9844" y="3941"/>
                  <a:ext cx="2041" cy="680"/>
                  <a:chOff x="9872" y="3941"/>
                  <a:chExt cx="2041" cy="680"/>
                </a:xfrm>
              </p:grpSpPr>
              <p:sp>
                <p:nvSpPr>
                  <p:cNvPr id="38" name="五边形 37"/>
                  <p:cNvSpPr/>
                  <p:nvPr/>
                </p:nvSpPr>
                <p:spPr>
                  <a:xfrm>
                    <a:off x="9872" y="3941"/>
                    <a:ext cx="2041" cy="680"/>
                  </a:xfrm>
                  <a:prstGeom prst="homePlate">
                    <a:avLst/>
                  </a:prstGeom>
                  <a:solidFill>
                    <a:srgbClr val="00B0F0"/>
                  </a:solidFill>
                  <a:ln w="12700">
                    <a:gradFill>
                      <a:gsLst>
                        <a:gs pos="0">
                          <a:srgbClr val="F5FFFF">
                            <a:alpha val="10000"/>
                          </a:srgbClr>
                        </a:gs>
                        <a:gs pos="100000">
                          <a:srgbClr val="F5FFFF"/>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9" name="矩形 38"/>
                  <p:cNvSpPr/>
                  <p:nvPr/>
                </p:nvSpPr>
                <p:spPr>
                  <a:xfrm flipH="1">
                    <a:off x="10040" y="4088"/>
                    <a:ext cx="1452" cy="387"/>
                  </a:xfrm>
                  <a:prstGeom prst="rect">
                    <a:avLst/>
                  </a:prstGeom>
                </p:spPr>
                <p:txBody>
                  <a:bodyPr wrap="square" lIns="0" tIns="0" rIns="0" bIns="0">
                    <a:spAutoFit/>
                  </a:bodyPr>
                  <a:p>
                    <a:pPr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原料采购</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grpSp>
        </p:grpSp>
        <p:grpSp>
          <p:nvGrpSpPr>
            <p:cNvPr id="42" name="组合 41"/>
            <p:cNvGrpSpPr/>
            <p:nvPr/>
          </p:nvGrpSpPr>
          <p:grpSpPr>
            <a:xfrm flipH="1">
              <a:off x="15419" y="3731"/>
              <a:ext cx="3409" cy="4386"/>
              <a:chOff x="9317" y="3731"/>
              <a:chExt cx="3409" cy="4386"/>
            </a:xfrm>
          </p:grpSpPr>
          <p:grpSp>
            <p:nvGrpSpPr>
              <p:cNvPr id="43" name="组合 42"/>
              <p:cNvGrpSpPr/>
              <p:nvPr/>
            </p:nvGrpSpPr>
            <p:grpSpPr>
              <a:xfrm>
                <a:off x="9998" y="3731"/>
                <a:ext cx="2396" cy="680"/>
                <a:chOff x="9844" y="3941"/>
                <a:chExt cx="2396" cy="680"/>
              </a:xfrm>
            </p:grpSpPr>
            <p:sp>
              <p:nvSpPr>
                <p:cNvPr id="44" name="椭圆 43"/>
                <p:cNvSpPr/>
                <p:nvPr/>
              </p:nvSpPr>
              <p:spPr>
                <a:xfrm flipH="1">
                  <a:off x="12006" y="4164"/>
                  <a:ext cx="234" cy="234"/>
                </a:xfrm>
                <a:prstGeom prst="ellipse">
                  <a:avLst/>
                </a:prstGeom>
                <a:solidFill>
                  <a:srgbClr val="FFC000"/>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45" name="组合 44"/>
                <p:cNvGrpSpPr/>
                <p:nvPr/>
              </p:nvGrpSpPr>
              <p:grpSpPr>
                <a:xfrm>
                  <a:off x="9844" y="3941"/>
                  <a:ext cx="2041" cy="680"/>
                  <a:chOff x="9872" y="3941"/>
                  <a:chExt cx="2041" cy="680"/>
                </a:xfrm>
              </p:grpSpPr>
              <p:sp>
                <p:nvSpPr>
                  <p:cNvPr id="46" name="五边形 45"/>
                  <p:cNvSpPr/>
                  <p:nvPr/>
                </p:nvSpPr>
                <p:spPr>
                  <a:xfrm>
                    <a:off x="9872" y="3941"/>
                    <a:ext cx="2041" cy="680"/>
                  </a:xfrm>
                  <a:prstGeom prst="homePlate">
                    <a:avLst/>
                  </a:prstGeom>
                  <a:solidFill>
                    <a:srgbClr val="00B0F0"/>
                  </a:solidFill>
                  <a:ln w="12700">
                    <a:gradFill>
                      <a:gsLst>
                        <a:gs pos="0">
                          <a:srgbClr val="F5FFFF">
                            <a:alpha val="10000"/>
                          </a:srgbClr>
                        </a:gs>
                        <a:gs pos="100000">
                          <a:srgbClr val="F5FFFF"/>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7" name="矩形 46"/>
                  <p:cNvSpPr/>
                  <p:nvPr/>
                </p:nvSpPr>
                <p:spPr>
                  <a:xfrm flipH="1">
                    <a:off x="10040" y="4088"/>
                    <a:ext cx="1452" cy="387"/>
                  </a:xfrm>
                  <a:prstGeom prst="rect">
                    <a:avLst/>
                  </a:prstGeom>
                </p:spPr>
                <p:txBody>
                  <a:bodyPr wrap="square" lIns="0" tIns="0" rIns="0" bIns="0">
                    <a:spAutoFit/>
                  </a:bodyPr>
                  <a:p>
                    <a:pPr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自提</a:t>
                    </a:r>
                    <a:r>
                      <a:rPr lang="en-US" altLang="zh-CN"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a:t>
                    </a: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送货</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grpSp>
          <p:grpSp>
            <p:nvGrpSpPr>
              <p:cNvPr id="48" name="组合 47"/>
              <p:cNvGrpSpPr/>
              <p:nvPr/>
            </p:nvGrpSpPr>
            <p:grpSpPr>
              <a:xfrm>
                <a:off x="9317" y="5584"/>
                <a:ext cx="2396" cy="680"/>
                <a:chOff x="9844" y="3941"/>
                <a:chExt cx="2396" cy="680"/>
              </a:xfrm>
            </p:grpSpPr>
            <p:sp>
              <p:nvSpPr>
                <p:cNvPr id="49" name="椭圆 48"/>
                <p:cNvSpPr/>
                <p:nvPr/>
              </p:nvSpPr>
              <p:spPr>
                <a:xfrm flipH="1">
                  <a:off x="12006" y="4164"/>
                  <a:ext cx="234" cy="234"/>
                </a:xfrm>
                <a:prstGeom prst="ellipse">
                  <a:avLst/>
                </a:prstGeom>
                <a:solidFill>
                  <a:srgbClr val="FFC000"/>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50" name="组合 49"/>
                <p:cNvGrpSpPr/>
                <p:nvPr/>
              </p:nvGrpSpPr>
              <p:grpSpPr>
                <a:xfrm>
                  <a:off x="9844" y="3941"/>
                  <a:ext cx="2041" cy="680"/>
                  <a:chOff x="9872" y="3941"/>
                  <a:chExt cx="2041" cy="680"/>
                </a:xfrm>
              </p:grpSpPr>
              <p:sp>
                <p:nvSpPr>
                  <p:cNvPr id="51" name="五边形 50"/>
                  <p:cNvSpPr/>
                  <p:nvPr/>
                </p:nvSpPr>
                <p:spPr>
                  <a:xfrm>
                    <a:off x="9872" y="3941"/>
                    <a:ext cx="2041" cy="680"/>
                  </a:xfrm>
                  <a:prstGeom prst="homePlate">
                    <a:avLst/>
                  </a:prstGeom>
                  <a:solidFill>
                    <a:srgbClr val="00B0F0"/>
                  </a:solidFill>
                  <a:ln w="12700">
                    <a:gradFill>
                      <a:gsLst>
                        <a:gs pos="0">
                          <a:srgbClr val="F5FFFF">
                            <a:alpha val="10000"/>
                          </a:srgbClr>
                        </a:gs>
                        <a:gs pos="100000">
                          <a:srgbClr val="F5FFFF"/>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2" name="矩形 51"/>
                  <p:cNvSpPr/>
                  <p:nvPr/>
                </p:nvSpPr>
                <p:spPr>
                  <a:xfrm flipH="1">
                    <a:off x="10040" y="4088"/>
                    <a:ext cx="1452" cy="387"/>
                  </a:xfrm>
                  <a:prstGeom prst="rect">
                    <a:avLst/>
                  </a:prstGeom>
                </p:spPr>
                <p:txBody>
                  <a:bodyPr wrap="square" lIns="0" tIns="0" rIns="0" bIns="0">
                    <a:spAutoFit/>
                  </a:bodyPr>
                  <a:p>
                    <a:pPr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总部配送</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grpSp>
          <p:grpSp>
            <p:nvGrpSpPr>
              <p:cNvPr id="53" name="组合 52"/>
              <p:cNvGrpSpPr/>
              <p:nvPr/>
            </p:nvGrpSpPr>
            <p:grpSpPr>
              <a:xfrm>
                <a:off x="10330" y="7437"/>
                <a:ext cx="2396" cy="680"/>
                <a:chOff x="9844" y="3941"/>
                <a:chExt cx="2396" cy="680"/>
              </a:xfrm>
            </p:grpSpPr>
            <p:sp>
              <p:nvSpPr>
                <p:cNvPr id="54" name="椭圆 53"/>
                <p:cNvSpPr/>
                <p:nvPr/>
              </p:nvSpPr>
              <p:spPr>
                <a:xfrm flipH="1">
                  <a:off x="12006" y="4164"/>
                  <a:ext cx="234" cy="234"/>
                </a:xfrm>
                <a:prstGeom prst="ellipse">
                  <a:avLst/>
                </a:prstGeom>
                <a:solidFill>
                  <a:srgbClr val="FFC000"/>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55" name="组合 54"/>
                <p:cNvGrpSpPr/>
                <p:nvPr/>
              </p:nvGrpSpPr>
              <p:grpSpPr>
                <a:xfrm>
                  <a:off x="9844" y="3941"/>
                  <a:ext cx="2041" cy="680"/>
                  <a:chOff x="9872" y="3941"/>
                  <a:chExt cx="2041" cy="680"/>
                </a:xfrm>
              </p:grpSpPr>
              <p:sp>
                <p:nvSpPr>
                  <p:cNvPr id="56" name="五边形 55"/>
                  <p:cNvSpPr/>
                  <p:nvPr/>
                </p:nvSpPr>
                <p:spPr>
                  <a:xfrm>
                    <a:off x="9872" y="3941"/>
                    <a:ext cx="2041" cy="680"/>
                  </a:xfrm>
                  <a:prstGeom prst="homePlate">
                    <a:avLst/>
                  </a:prstGeom>
                  <a:solidFill>
                    <a:srgbClr val="00B0F0"/>
                  </a:solidFill>
                  <a:ln w="12700">
                    <a:gradFill>
                      <a:gsLst>
                        <a:gs pos="0">
                          <a:srgbClr val="F5FFFF">
                            <a:alpha val="10000"/>
                          </a:srgbClr>
                        </a:gs>
                        <a:gs pos="100000">
                          <a:srgbClr val="F5FFFF"/>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7" name="矩形 56"/>
                  <p:cNvSpPr/>
                  <p:nvPr/>
                </p:nvSpPr>
                <p:spPr>
                  <a:xfrm flipH="1">
                    <a:off x="10040" y="4088"/>
                    <a:ext cx="1452" cy="387"/>
                  </a:xfrm>
                  <a:prstGeom prst="rect">
                    <a:avLst/>
                  </a:prstGeom>
                </p:spPr>
                <p:txBody>
                  <a:bodyPr wrap="square" lIns="0" tIns="0" rIns="0" bIns="0">
                    <a:spAutoFit/>
                  </a:bodyPr>
                  <a:p>
                    <a:pPr algn="ctr"/>
                    <a:r>
                      <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生产加工</a:t>
                    </a:r>
                    <a:endParaRPr lang="zh-CN" altLang="en-US" sz="16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grpSp>
        </p:grpSp>
      </p:grpSp>
      <p:grpSp>
        <p:nvGrpSpPr>
          <p:cNvPr id="61" name="组合 60"/>
          <p:cNvGrpSpPr/>
          <p:nvPr/>
        </p:nvGrpSpPr>
        <p:grpSpPr>
          <a:xfrm>
            <a:off x="912495" y="2289810"/>
            <a:ext cx="4279900" cy="3028950"/>
            <a:chOff x="1437" y="3230"/>
            <a:chExt cx="6740" cy="4770"/>
          </a:xfrm>
        </p:grpSpPr>
        <p:sp>
          <p:nvSpPr>
            <p:cNvPr id="37" name="矩形 36"/>
            <p:cNvSpPr/>
            <p:nvPr/>
          </p:nvSpPr>
          <p:spPr>
            <a:xfrm>
              <a:off x="1437" y="3230"/>
              <a:ext cx="6740" cy="2107"/>
            </a:xfrm>
            <a:prstGeom prst="rect">
              <a:avLst/>
            </a:prstGeom>
          </p:spPr>
          <p:txBody>
            <a:bodyPr wrap="square">
              <a:spAutoFit/>
            </a:bodyPr>
            <a:lstStyle/>
            <a:p>
              <a:pPr indent="0" algn="l">
                <a:lnSpc>
                  <a:spcPct val="150000"/>
                </a:lnSpc>
                <a:spcBef>
                  <a:spcPts val="0"/>
                </a:spcBef>
                <a:spcAft>
                  <a:spcPts val="0"/>
                </a:spcAft>
                <a:buClrTx/>
                <a:buSzTx/>
                <a:buFontTx/>
                <a:buNone/>
              </a:pPr>
              <a:r>
                <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前台POS销售自动加工商品时，转化为成分商品出库，并核算成分商品成本毛利；</a:t>
              </a:r>
              <a:endPar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sp>
          <p:nvSpPr>
            <p:cNvPr id="59" name="矩形 58"/>
            <p:cNvSpPr/>
            <p:nvPr/>
          </p:nvSpPr>
          <p:spPr>
            <a:xfrm>
              <a:off x="1437" y="5893"/>
              <a:ext cx="6740" cy="2107"/>
            </a:xfrm>
            <a:prstGeom prst="rect">
              <a:avLst/>
            </a:prstGeom>
          </p:spPr>
          <p:txBody>
            <a:bodyPr wrap="square">
              <a:spAutoFit/>
            </a:bodyPr>
            <a:p>
              <a:pPr indent="0" algn="l">
                <a:lnSpc>
                  <a:spcPct val="150000"/>
                </a:lnSpc>
                <a:spcBef>
                  <a:spcPts val="0"/>
                </a:spcBef>
                <a:spcAft>
                  <a:spcPts val="0"/>
                </a:spcAft>
                <a:buClrTx/>
                <a:buSzTx/>
                <a:buFontTx/>
                <a:buNone/>
              </a:pPr>
              <a:r>
                <a:rPr lang="zh-CN" altLang="en-US" dirty="0">
                  <a:solidFill>
                    <a:schemeClr val="bg1"/>
                  </a:solidFill>
                  <a:latin typeface="思源黑体 CN Regular" panose="020B0500000000000000" charset="-122"/>
                  <a:ea typeface="思源黑体 CN Regular" panose="020B0500000000000000" charset="-122"/>
                  <a:cs typeface="思源黑体" panose="020B0800000000000000" charset="-122"/>
                  <a:sym typeface="+mn-ea"/>
                </a:rPr>
                <a:t>后台业务单据在审核时，自动加工商品自动转化为成分商品出入库，支持通过库存查询查询成分商品库存。</a:t>
              </a:r>
              <a:endParaRPr lang="zh-CN" altLang="en-US" dirty="0">
                <a:solidFill>
                  <a:schemeClr val="bg1"/>
                </a:solidFill>
                <a:latin typeface="思源黑体 CN Regular" panose="020B0500000000000000" charset="-122"/>
                <a:ea typeface="思源黑体 CN Regular" panose="020B0500000000000000" charset="-122"/>
                <a:cs typeface="思源黑体" panose="020B0800000000000000" charset="-122"/>
                <a:sym typeface="+mn-ea"/>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801688" y="2346325"/>
            <a:ext cx="4279900" cy="1337945"/>
          </a:xfrm>
          <a:prstGeom prst="rect">
            <a:avLst/>
          </a:prstGeom>
        </p:spPr>
        <p:txBody>
          <a:bodyPr wrap="square">
            <a:spAutoFit/>
          </a:bodyPr>
          <a:p>
            <a:pPr algn="l">
              <a:lnSpc>
                <a:spcPct val="150000"/>
              </a:lnSpc>
            </a:pPr>
            <a:r>
              <a:rPr lang="zh-CN" altLang="en-US"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rPr>
              <a:t>支持维护商品在不同业务场景下使用不同计量单位自动换算，例如采购时按箱采购，入库时按公斤入库</a:t>
            </a:r>
            <a:endPar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sp>
        <p:nvSpPr>
          <p:cNvPr id="9" name="文本框 8"/>
          <p:cNvSpPr txBox="1"/>
          <p:nvPr/>
        </p:nvSpPr>
        <p:spPr>
          <a:xfrm>
            <a:off x="801688" y="1612265"/>
            <a:ext cx="3429000" cy="461645"/>
          </a:xfrm>
          <a:prstGeom prst="rect">
            <a:avLst/>
          </a:prstGeom>
          <a:noFill/>
        </p:spPr>
        <p:txBody>
          <a:bodyPr wrap="none" lIns="0" tIns="0" rIns="0" bIns="0" rtlCol="0">
            <a:spAutoFit/>
          </a:bodyPr>
          <a:p>
            <a:pPr marL="0" lvl="1" algn="ctr">
              <a:buClrTx/>
              <a:buSzTx/>
              <a:buFontTx/>
            </a:pP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商品档案多单位管理</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15" name="组合 14"/>
          <p:cNvGrpSpPr/>
          <p:nvPr/>
        </p:nvGrpSpPr>
        <p:grpSpPr>
          <a:xfrm>
            <a:off x="4618990" y="1146175"/>
            <a:ext cx="6692265" cy="5041265"/>
            <a:chOff x="7274" y="1805"/>
            <a:chExt cx="10539" cy="7939"/>
          </a:xfrm>
        </p:grpSpPr>
        <p:pic>
          <p:nvPicPr>
            <p:cNvPr id="14" name="图片 13" descr="未标题-1-03"/>
            <p:cNvPicPr>
              <a:picLocks noChangeAspect="1"/>
            </p:cNvPicPr>
            <p:nvPr/>
          </p:nvPicPr>
          <p:blipFill>
            <a:blip r:embed="rId1"/>
            <a:stretch>
              <a:fillRect/>
            </a:stretch>
          </p:blipFill>
          <p:spPr>
            <a:xfrm>
              <a:off x="12271" y="6373"/>
              <a:ext cx="1219" cy="1513"/>
            </a:xfrm>
            <a:prstGeom prst="rect">
              <a:avLst/>
            </a:prstGeom>
          </p:spPr>
        </p:pic>
        <p:sp>
          <p:nvSpPr>
            <p:cNvPr id="30" name="文本框 29"/>
            <p:cNvSpPr txBox="1"/>
            <p:nvPr>
              <p:custDataLst>
                <p:tags r:id="rId2"/>
              </p:custDataLst>
            </p:nvPr>
          </p:nvSpPr>
          <p:spPr>
            <a:xfrm>
              <a:off x="11601" y="4395"/>
              <a:ext cx="2310" cy="580"/>
            </a:xfrm>
            <a:prstGeom prst="rect">
              <a:avLst/>
            </a:prstGeom>
            <a:noFill/>
          </p:spPr>
          <p:txBody>
            <a:bodyPr wrap="square" rtlCol="0">
              <a:spAutoFit/>
            </a:bodyPr>
            <a:lstStyle/>
            <a:p>
              <a:pPr algn="ctr"/>
              <a:r>
                <a:rPr lang="en-US" altLang="zh-CN">
                  <a:solidFill>
                    <a:schemeClr val="bg1"/>
                  </a:solidFill>
                  <a:latin typeface="思源黑体" panose="020B0800000000000000" charset="-122"/>
                  <a:ea typeface="思源黑体" panose="020B0800000000000000" charset="-122"/>
                  <a:cs typeface="思源黑体" panose="020B0800000000000000" charset="-122"/>
                </a:rPr>
                <a:t>1</a:t>
              </a:r>
              <a:r>
                <a:rPr lang="zh-CN" altLang="en-US">
                  <a:solidFill>
                    <a:schemeClr val="bg1"/>
                  </a:solidFill>
                  <a:latin typeface="思源黑体" panose="020B0800000000000000" charset="-122"/>
                  <a:ea typeface="思源黑体" panose="020B0800000000000000" charset="-122"/>
                  <a:cs typeface="思源黑体" panose="020B0800000000000000" charset="-122"/>
                </a:rPr>
                <a:t>件</a:t>
              </a:r>
              <a:r>
                <a:rPr lang="en-US" altLang="zh-CN">
                  <a:solidFill>
                    <a:schemeClr val="bg1"/>
                  </a:solidFill>
                  <a:latin typeface="思源黑体" panose="020B0800000000000000" charset="-122"/>
                  <a:ea typeface="思源黑体" panose="020B0800000000000000" charset="-122"/>
                  <a:cs typeface="思源黑体" panose="020B0800000000000000" charset="-122"/>
                </a:rPr>
                <a:t>=240</a:t>
              </a:r>
              <a:r>
                <a:rPr lang="zh-CN" altLang="en-US">
                  <a:solidFill>
                    <a:schemeClr val="bg1"/>
                  </a:solidFill>
                  <a:latin typeface="思源黑体" panose="020B0800000000000000" charset="-122"/>
                  <a:ea typeface="思源黑体" panose="020B0800000000000000" charset="-122"/>
                  <a:cs typeface="思源黑体" panose="020B0800000000000000" charset="-122"/>
                </a:rPr>
                <a:t>包</a:t>
              </a:r>
              <a:endParaRPr lang="zh-CN" altLang="en-US">
                <a:solidFill>
                  <a:schemeClr val="bg1"/>
                </a:solidFill>
                <a:latin typeface="思源黑体" panose="020B0800000000000000" charset="-122"/>
                <a:ea typeface="思源黑体" panose="020B0800000000000000" charset="-122"/>
                <a:cs typeface="思源黑体" panose="020B0800000000000000" charset="-122"/>
              </a:endParaRPr>
            </a:p>
          </p:txBody>
        </p:sp>
        <p:sp>
          <p:nvSpPr>
            <p:cNvPr id="31" name="文本框 30"/>
            <p:cNvSpPr txBox="1"/>
            <p:nvPr>
              <p:custDataLst>
                <p:tags r:id="rId3"/>
              </p:custDataLst>
            </p:nvPr>
          </p:nvSpPr>
          <p:spPr>
            <a:xfrm>
              <a:off x="15565" y="9164"/>
              <a:ext cx="1911" cy="580"/>
            </a:xfrm>
            <a:prstGeom prst="rect">
              <a:avLst/>
            </a:prstGeom>
            <a:noFill/>
          </p:spPr>
          <p:txBody>
            <a:bodyPr wrap="square" rtlCol="0">
              <a:spAutoFit/>
            </a:bodyPr>
            <a:lstStyle/>
            <a:p>
              <a:pPr algn="ctr"/>
              <a:r>
                <a:rPr lang="en-US" altLang="zh-CN">
                  <a:solidFill>
                    <a:schemeClr val="bg1"/>
                  </a:solidFill>
                  <a:latin typeface="思源黑体" panose="020B0800000000000000" charset="-122"/>
                  <a:ea typeface="思源黑体" panose="020B0800000000000000" charset="-122"/>
                  <a:cs typeface="思源黑体" panose="020B0800000000000000" charset="-122"/>
                </a:rPr>
                <a:t>1</a:t>
              </a:r>
              <a:r>
                <a:rPr lang="zh-CN" altLang="en-US">
                  <a:solidFill>
                    <a:schemeClr val="bg1"/>
                  </a:solidFill>
                  <a:latin typeface="思源黑体" panose="020B0800000000000000" charset="-122"/>
                  <a:ea typeface="思源黑体" panose="020B0800000000000000" charset="-122"/>
                  <a:cs typeface="思源黑体" panose="020B0800000000000000" charset="-122"/>
                </a:rPr>
                <a:t>箱</a:t>
              </a:r>
              <a:r>
                <a:rPr lang="en-US" altLang="zh-CN">
                  <a:solidFill>
                    <a:schemeClr val="bg1"/>
                  </a:solidFill>
                  <a:latin typeface="思源黑体" panose="020B0800000000000000" charset="-122"/>
                  <a:ea typeface="思源黑体" panose="020B0800000000000000" charset="-122"/>
                  <a:cs typeface="思源黑体" panose="020B0800000000000000" charset="-122"/>
                </a:rPr>
                <a:t>=60</a:t>
              </a:r>
              <a:r>
                <a:rPr lang="zh-CN" altLang="en-US">
                  <a:solidFill>
                    <a:schemeClr val="bg1"/>
                  </a:solidFill>
                  <a:latin typeface="思源黑体" panose="020B0800000000000000" charset="-122"/>
                  <a:ea typeface="思源黑体" panose="020B0800000000000000" charset="-122"/>
                  <a:cs typeface="思源黑体" panose="020B0800000000000000" charset="-122"/>
                </a:rPr>
                <a:t>包</a:t>
              </a:r>
              <a:endParaRPr lang="zh-CN" altLang="en-US">
                <a:solidFill>
                  <a:schemeClr val="bg1"/>
                </a:solidFill>
                <a:latin typeface="思源黑体" panose="020B0800000000000000" charset="-122"/>
                <a:ea typeface="思源黑体" panose="020B0800000000000000" charset="-122"/>
                <a:cs typeface="思源黑体" panose="020B0800000000000000" charset="-122"/>
              </a:endParaRPr>
            </a:p>
          </p:txBody>
        </p:sp>
        <p:sp>
          <p:nvSpPr>
            <p:cNvPr id="32" name="文本框 31"/>
            <p:cNvSpPr txBox="1"/>
            <p:nvPr>
              <p:custDataLst>
                <p:tags r:id="rId4"/>
              </p:custDataLst>
            </p:nvPr>
          </p:nvSpPr>
          <p:spPr>
            <a:xfrm>
              <a:off x="8090" y="9164"/>
              <a:ext cx="1843" cy="580"/>
            </a:xfrm>
            <a:prstGeom prst="rect">
              <a:avLst/>
            </a:prstGeom>
            <a:noFill/>
          </p:spPr>
          <p:txBody>
            <a:bodyPr wrap="square" rtlCol="0">
              <a:spAutoFit/>
            </a:bodyPr>
            <a:lstStyle/>
            <a:p>
              <a:pPr algn="ctr"/>
              <a:r>
                <a:rPr lang="en-US" altLang="zh-CN">
                  <a:solidFill>
                    <a:schemeClr val="bg1"/>
                  </a:solidFill>
                  <a:latin typeface="思源黑体" panose="020B0800000000000000" charset="-122"/>
                  <a:ea typeface="思源黑体" panose="020B0800000000000000" charset="-122"/>
                  <a:cs typeface="思源黑体" panose="020B0800000000000000" charset="-122"/>
                </a:rPr>
                <a:t>1</a:t>
              </a:r>
              <a:r>
                <a:rPr lang="zh-CN" altLang="en-US">
                  <a:solidFill>
                    <a:schemeClr val="bg1"/>
                  </a:solidFill>
                  <a:latin typeface="思源黑体" panose="020B0800000000000000" charset="-122"/>
                  <a:ea typeface="思源黑体" panose="020B0800000000000000" charset="-122"/>
                  <a:cs typeface="思源黑体" panose="020B0800000000000000" charset="-122"/>
                </a:rPr>
                <a:t>条</a:t>
              </a:r>
              <a:r>
                <a:rPr lang="en-US" altLang="zh-CN">
                  <a:solidFill>
                    <a:schemeClr val="bg1"/>
                  </a:solidFill>
                  <a:latin typeface="思源黑体" panose="020B0800000000000000" charset="-122"/>
                  <a:ea typeface="思源黑体" panose="020B0800000000000000" charset="-122"/>
                  <a:cs typeface="思源黑体" panose="020B0800000000000000" charset="-122"/>
                </a:rPr>
                <a:t>=10</a:t>
              </a:r>
              <a:r>
                <a:rPr lang="zh-CN" altLang="en-US">
                  <a:solidFill>
                    <a:schemeClr val="bg1"/>
                  </a:solidFill>
                  <a:latin typeface="思源黑体" panose="020B0800000000000000" charset="-122"/>
                  <a:ea typeface="思源黑体" panose="020B0800000000000000" charset="-122"/>
                  <a:cs typeface="思源黑体" panose="020B0800000000000000" charset="-122"/>
                </a:rPr>
                <a:t>包</a:t>
              </a:r>
              <a:endParaRPr lang="zh-CN" altLang="en-US">
                <a:solidFill>
                  <a:schemeClr val="bg1"/>
                </a:solidFill>
                <a:latin typeface="思源黑体" panose="020B0800000000000000" charset="-122"/>
                <a:ea typeface="思源黑体" panose="020B0800000000000000" charset="-122"/>
                <a:cs typeface="思源黑体" panose="020B0800000000000000" charset="-122"/>
              </a:endParaRPr>
            </a:p>
          </p:txBody>
        </p:sp>
        <p:sp>
          <p:nvSpPr>
            <p:cNvPr id="33" name="文本框 32"/>
            <p:cNvSpPr txBox="1"/>
            <p:nvPr>
              <p:custDataLst>
                <p:tags r:id="rId5"/>
              </p:custDataLst>
            </p:nvPr>
          </p:nvSpPr>
          <p:spPr>
            <a:xfrm>
              <a:off x="12518" y="6840"/>
              <a:ext cx="725" cy="580"/>
            </a:xfrm>
            <a:prstGeom prst="rect">
              <a:avLst/>
            </a:prstGeom>
            <a:noFill/>
          </p:spPr>
          <p:txBody>
            <a:bodyPr wrap="square" rtlCol="0">
              <a:spAutoFit/>
            </a:bodyPr>
            <a:lstStyle/>
            <a:p>
              <a:r>
                <a:rPr lang="zh-CN" altLang="en-US">
                  <a:solidFill>
                    <a:srgbClr val="0D64FE"/>
                  </a:solidFill>
                  <a:latin typeface="思源黑体 CN Bold" panose="020B0800000000000000" pitchFamily="34" charset="-122"/>
                  <a:ea typeface="思源黑体 CN Bold" panose="020B0800000000000000" pitchFamily="34" charset="-122"/>
                </a:rPr>
                <a:t>包</a:t>
              </a:r>
              <a:endParaRPr lang="zh-CN" altLang="en-US">
                <a:solidFill>
                  <a:srgbClr val="0D64FE"/>
                </a:solidFill>
                <a:latin typeface="思源黑体 CN Bold" panose="020B0800000000000000" pitchFamily="34" charset="-122"/>
                <a:ea typeface="思源黑体 CN Bold" panose="020B0800000000000000" pitchFamily="34" charset="-122"/>
              </a:endParaRPr>
            </a:p>
          </p:txBody>
        </p:sp>
        <p:pic>
          <p:nvPicPr>
            <p:cNvPr id="34" name="图片 33" descr="templates\docerresourceshop\icons\\3b333438313237383bcfe4d7d3"/>
            <p:cNvPicPr>
              <a:picLocks noChangeAspect="1"/>
            </p:cNvPicPr>
            <p:nvPr>
              <p:custDataLst>
                <p:tags r:id="rId6"/>
              </p:custDataLst>
            </p:nvPr>
          </p:nvPicPr>
          <p:blipFill>
            <a:blip r:embed="rId7">
              <a:extLst>
                <a:ext uri="{96DAC541-7B7A-43D3-8B79-37D633B846F1}">
                  <asvg:svgBlip xmlns:asvg="http://schemas.microsoft.com/office/drawing/2016/SVG/main" r:embed="rId8"/>
                </a:ext>
              </a:extLst>
            </a:blip>
            <a:stretch>
              <a:fillRect/>
            </a:stretch>
          </p:blipFill>
          <p:spPr>
            <a:xfrm>
              <a:off x="15227" y="6577"/>
              <a:ext cx="2587" cy="2587"/>
            </a:xfrm>
            <a:prstGeom prst="rect">
              <a:avLst/>
            </a:prstGeom>
          </p:spPr>
        </p:pic>
        <p:grpSp>
          <p:nvGrpSpPr>
            <p:cNvPr id="11" name="组合 10"/>
            <p:cNvGrpSpPr/>
            <p:nvPr/>
          </p:nvGrpSpPr>
          <p:grpSpPr>
            <a:xfrm>
              <a:off x="11023" y="5344"/>
              <a:ext cx="4493" cy="3624"/>
              <a:chOff x="11037" y="4826"/>
              <a:chExt cx="4493" cy="3624"/>
            </a:xfrm>
          </p:grpSpPr>
          <p:sp>
            <p:nvSpPr>
              <p:cNvPr id="2" name="左弧形箭头 1"/>
              <p:cNvSpPr/>
              <p:nvPr/>
            </p:nvSpPr>
            <p:spPr>
              <a:xfrm>
                <a:off x="11037" y="4952"/>
                <a:ext cx="1473" cy="3498"/>
              </a:xfrm>
              <a:prstGeom prst="curvedRightArrow">
                <a:avLst/>
              </a:prstGeom>
              <a:gradFill>
                <a:gsLst>
                  <a:gs pos="36000">
                    <a:schemeClr val="bg1">
                      <a:alpha val="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sp>
            <p:nvSpPr>
              <p:cNvPr id="5" name="左弧形箭头 4"/>
              <p:cNvSpPr/>
              <p:nvPr/>
            </p:nvSpPr>
            <p:spPr>
              <a:xfrm rot="14040000">
                <a:off x="13044" y="5581"/>
                <a:ext cx="1473" cy="3498"/>
              </a:xfrm>
              <a:prstGeom prst="curvedRightArrow">
                <a:avLst/>
              </a:prstGeom>
              <a:gradFill>
                <a:gsLst>
                  <a:gs pos="35000">
                    <a:schemeClr val="bg1">
                      <a:alpha val="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sp>
            <p:nvSpPr>
              <p:cNvPr id="10" name="左弧形箭头 9"/>
              <p:cNvSpPr/>
              <p:nvPr/>
            </p:nvSpPr>
            <p:spPr>
              <a:xfrm rot="7500000">
                <a:off x="12531" y="3813"/>
                <a:ext cx="1473" cy="3498"/>
              </a:xfrm>
              <a:prstGeom prst="curvedRightArrow">
                <a:avLst/>
              </a:prstGeom>
              <a:gradFill>
                <a:gsLst>
                  <a:gs pos="35000">
                    <a:schemeClr val="bg1">
                      <a:alpha val="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grpSp>
        <p:pic>
          <p:nvPicPr>
            <p:cNvPr id="12" name="图片 11" descr="未标题-1-02"/>
            <p:cNvPicPr>
              <a:picLocks noChangeAspect="1"/>
            </p:cNvPicPr>
            <p:nvPr/>
          </p:nvPicPr>
          <p:blipFill>
            <a:blip r:embed="rId9"/>
            <a:stretch>
              <a:fillRect/>
            </a:stretch>
          </p:blipFill>
          <p:spPr>
            <a:xfrm>
              <a:off x="7274" y="6477"/>
              <a:ext cx="3475" cy="2687"/>
            </a:xfrm>
            <a:prstGeom prst="rect">
              <a:avLst/>
            </a:prstGeom>
          </p:spPr>
        </p:pic>
        <p:pic>
          <p:nvPicPr>
            <p:cNvPr id="13" name="图片 12" descr="未标题-1_画板 1"/>
            <p:cNvPicPr>
              <a:picLocks noChangeAspect="1"/>
            </p:cNvPicPr>
            <p:nvPr/>
          </p:nvPicPr>
          <p:blipFill>
            <a:blip r:embed="rId10"/>
            <a:stretch>
              <a:fillRect/>
            </a:stretch>
          </p:blipFill>
          <p:spPr>
            <a:xfrm>
              <a:off x="11452" y="1805"/>
              <a:ext cx="2608" cy="2506"/>
            </a:xfrm>
            <a:prstGeom prst="rect">
              <a:avLst/>
            </a:prstGeom>
          </p:spPr>
        </p:pic>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67580" y="618565"/>
            <a:ext cx="266700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向导式采配管理</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42" name="组合 41"/>
          <p:cNvGrpSpPr/>
          <p:nvPr/>
        </p:nvGrpSpPr>
        <p:grpSpPr>
          <a:xfrm>
            <a:off x="1060768" y="1936750"/>
            <a:ext cx="10070465" cy="4284345"/>
            <a:chOff x="1671" y="3050"/>
            <a:chExt cx="15859" cy="6747"/>
          </a:xfrm>
        </p:grpSpPr>
        <p:grpSp>
          <p:nvGrpSpPr>
            <p:cNvPr id="17" name="组合 16"/>
            <p:cNvGrpSpPr/>
            <p:nvPr/>
          </p:nvGrpSpPr>
          <p:grpSpPr>
            <a:xfrm rot="0">
              <a:off x="13834" y="5627"/>
              <a:ext cx="3472" cy="1280"/>
              <a:chOff x="13362" y="5627"/>
              <a:chExt cx="3472" cy="1280"/>
            </a:xfrm>
          </p:grpSpPr>
          <p:sp>
            <p:nvSpPr>
              <p:cNvPr id="18" name="副标题"/>
              <p:cNvSpPr txBox="1"/>
              <p:nvPr>
                <p:custDataLst>
                  <p:tags r:id="rId1"/>
                </p:custDataLst>
              </p:nvPr>
            </p:nvSpPr>
            <p:spPr>
              <a:xfrm>
                <a:off x="13362" y="5627"/>
                <a:ext cx="3472" cy="581"/>
              </a:xfrm>
              <a:prstGeom prst="rect">
                <a:avLst/>
              </a:prstGeom>
              <a:noFill/>
            </p:spPr>
            <p:txBody>
              <a:bodyPr wrap="square" lIns="0" tIns="0" rIns="0" bIns="0" rtlCol="0" anchor="ctr" anchorCtr="0">
                <a:spAutoFit/>
              </a:bodyPr>
              <a:p>
                <a:pPr algn="l">
                  <a:lnSpc>
                    <a:spcPct val="100000"/>
                  </a:lnSpc>
                </a:pPr>
                <a:r>
                  <a:rPr lang="zh-CN" altLang="en-US" sz="2400" dirty="0">
                    <a:solidFill>
                      <a:schemeClr val="bg1"/>
                    </a:solidFill>
                    <a:uFillTx/>
                    <a:latin typeface="思源黑体 CN Bold" panose="020B0800000000000000" pitchFamily="34" charset="-122"/>
                    <a:ea typeface="思源黑体 CN Bold" panose="020B0800000000000000" pitchFamily="34" charset="-122"/>
                    <a:cs typeface="+mn-ea"/>
                  </a:rPr>
                  <a:t>调拨出库、收货</a:t>
                </a:r>
                <a:endParaRPr lang="zh-CN" altLang="en-US" sz="2400" dirty="0">
                  <a:solidFill>
                    <a:schemeClr val="bg1"/>
                  </a:solidFill>
                  <a:uFillTx/>
                  <a:latin typeface="思源黑体 CN Bold" panose="020B0800000000000000" pitchFamily="34" charset="-122"/>
                  <a:ea typeface="思源黑体 CN Bold" panose="020B0800000000000000" pitchFamily="34" charset="-122"/>
                  <a:cs typeface="+mn-ea"/>
                </a:endParaRPr>
              </a:p>
            </p:txBody>
          </p:sp>
          <p:sp>
            <p:nvSpPr>
              <p:cNvPr id="19" name="正文"/>
              <p:cNvSpPr txBox="1"/>
              <p:nvPr>
                <p:custDataLst>
                  <p:tags r:id="rId2"/>
                </p:custDataLst>
              </p:nvPr>
            </p:nvSpPr>
            <p:spPr>
              <a:xfrm>
                <a:off x="13362" y="6544"/>
                <a:ext cx="3472" cy="363"/>
              </a:xfrm>
              <a:prstGeom prst="rect">
                <a:avLst/>
              </a:prstGeom>
              <a:noFill/>
            </p:spPr>
            <p:txBody>
              <a:bodyPr wrap="square" lIns="0" tIns="0" rIns="0" bIns="0" rtlCol="0" anchor="t" anchorCtr="0">
                <a:spAutoFit/>
              </a:bodyPr>
              <a:p>
                <a:pPr algn="l">
                  <a:lnSpc>
                    <a:spcPct val="100000"/>
                  </a:lnSpc>
                </a:pPr>
                <a:r>
                  <a:rPr lang="zh-CN" altLang="en-US" sz="1500" kern="0" dirty="0">
                    <a:solidFill>
                      <a:schemeClr val="bg1"/>
                    </a:solidFill>
                    <a:latin typeface="思源黑体 CN Regular" panose="020B0500000000000000" charset="-122"/>
                    <a:ea typeface="思源黑体 CN Regular" panose="020B0500000000000000" charset="-122"/>
                  </a:rPr>
                  <a:t>调拨出库单、调拨收货单</a:t>
                </a:r>
                <a:endParaRPr lang="zh-CN" altLang="en-US" sz="1500" kern="0" dirty="0">
                  <a:solidFill>
                    <a:schemeClr val="bg1"/>
                  </a:solidFill>
                  <a:latin typeface="思源黑体 CN Regular" panose="020B0500000000000000" charset="-122"/>
                  <a:ea typeface="思源黑体 CN Regular" panose="020B0500000000000000" charset="-122"/>
                </a:endParaRPr>
              </a:p>
            </p:txBody>
          </p:sp>
        </p:grpSp>
        <p:grpSp>
          <p:nvGrpSpPr>
            <p:cNvPr id="5" name="组合 4"/>
            <p:cNvGrpSpPr/>
            <p:nvPr/>
          </p:nvGrpSpPr>
          <p:grpSpPr>
            <a:xfrm rot="0">
              <a:off x="11880" y="3050"/>
              <a:ext cx="5650" cy="1161"/>
              <a:chOff x="12142" y="3050"/>
              <a:chExt cx="5650" cy="1161"/>
            </a:xfrm>
          </p:grpSpPr>
          <p:sp>
            <p:nvSpPr>
              <p:cNvPr id="2" name="副标题"/>
              <p:cNvSpPr txBox="1"/>
              <p:nvPr>
                <p:custDataLst>
                  <p:tags r:id="rId3"/>
                </p:custDataLst>
              </p:nvPr>
            </p:nvSpPr>
            <p:spPr>
              <a:xfrm>
                <a:off x="12142" y="3050"/>
                <a:ext cx="3505" cy="581"/>
              </a:xfrm>
              <a:prstGeom prst="rect">
                <a:avLst/>
              </a:prstGeom>
              <a:noFill/>
            </p:spPr>
            <p:txBody>
              <a:bodyPr wrap="square" lIns="0" tIns="0" rIns="0" bIns="0" rtlCol="0" anchor="t" anchorCtr="0">
                <a:spAutoFit/>
              </a:bodyPr>
              <a:p>
                <a:pPr algn="l">
                  <a:lnSpc>
                    <a:spcPct val="100000"/>
                  </a:lnSpc>
                </a:pPr>
                <a:r>
                  <a:rPr lang="zh-CN" altLang="en-US" sz="2400" b="1" dirty="0">
                    <a:solidFill>
                      <a:schemeClr val="bg1"/>
                    </a:solidFill>
                    <a:uFillTx/>
                    <a:latin typeface="思源黑体 CN Bold" panose="020B0800000000000000" pitchFamily="34" charset="-122"/>
                    <a:ea typeface="思源黑体 CN Bold" panose="020B0800000000000000" pitchFamily="34" charset="-122"/>
                    <a:cs typeface="+mn-ea"/>
                  </a:rPr>
                  <a:t>转</a:t>
                </a:r>
                <a:r>
                  <a:rPr lang="zh-CN" altLang="en-US" sz="2400" dirty="0">
                    <a:solidFill>
                      <a:schemeClr val="bg1"/>
                    </a:solidFill>
                    <a:uFillTx/>
                    <a:latin typeface="思源黑体 CN Bold" panose="020B0800000000000000" pitchFamily="34" charset="-122"/>
                    <a:ea typeface="思源黑体 CN Bold" panose="020B0800000000000000" pitchFamily="34" charset="-122"/>
                    <a:cs typeface="+mn-ea"/>
                  </a:rPr>
                  <a:t>仓单</a:t>
                </a:r>
                <a:endParaRPr lang="zh-CN" altLang="en-US" sz="2400" dirty="0">
                  <a:solidFill>
                    <a:schemeClr val="bg1"/>
                  </a:solidFill>
                  <a:uFillTx/>
                  <a:latin typeface="思源黑体 CN Bold" panose="020B0800000000000000" pitchFamily="34" charset="-122"/>
                  <a:ea typeface="思源黑体 CN Bold" panose="020B0800000000000000" pitchFamily="34" charset="-122"/>
                  <a:cs typeface="+mn-ea"/>
                </a:endParaRPr>
              </a:p>
            </p:txBody>
          </p:sp>
          <p:sp>
            <p:nvSpPr>
              <p:cNvPr id="4" name="正文"/>
              <p:cNvSpPr txBox="1"/>
              <p:nvPr>
                <p:custDataLst>
                  <p:tags r:id="rId4"/>
                </p:custDataLst>
              </p:nvPr>
            </p:nvSpPr>
            <p:spPr>
              <a:xfrm>
                <a:off x="12142" y="3849"/>
                <a:ext cx="5651" cy="363"/>
              </a:xfrm>
              <a:prstGeom prst="rect">
                <a:avLst/>
              </a:prstGeom>
              <a:noFill/>
            </p:spPr>
            <p:txBody>
              <a:bodyPr wrap="square" lIns="0" tIns="0" rIns="0" bIns="0" rtlCol="0" anchor="t" anchorCtr="0">
                <a:spAutoFit/>
              </a:bodyPr>
              <a:p>
                <a:pPr algn="l">
                  <a:lnSpc>
                    <a:spcPct val="100000"/>
                  </a:lnSpc>
                </a:pPr>
                <a:r>
                  <a:rPr lang="zh-CN" altLang="en-US" sz="1500" kern="0" dirty="0">
                    <a:solidFill>
                      <a:schemeClr val="bg1"/>
                    </a:solidFill>
                    <a:latin typeface="思源黑体 CN Regular" panose="020B0500000000000000" charset="-122"/>
                    <a:ea typeface="思源黑体 CN Regular" panose="020B0500000000000000" charset="-122"/>
                  </a:rPr>
                  <a:t>总部、配送中心仓库间库存流转</a:t>
                </a:r>
                <a:endParaRPr lang="zh-CN" altLang="en-US" sz="1500" kern="0" dirty="0">
                  <a:solidFill>
                    <a:schemeClr val="bg1"/>
                  </a:solidFill>
                  <a:latin typeface="思源黑体 CN Regular" panose="020B0500000000000000" charset="-122"/>
                  <a:ea typeface="思源黑体 CN Regular" panose="020B0500000000000000" charset="-122"/>
                </a:endParaRPr>
              </a:p>
            </p:txBody>
          </p:sp>
        </p:grpSp>
        <p:grpSp>
          <p:nvGrpSpPr>
            <p:cNvPr id="6" name="组合 5"/>
            <p:cNvGrpSpPr/>
            <p:nvPr/>
          </p:nvGrpSpPr>
          <p:grpSpPr>
            <a:xfrm rot="0">
              <a:off x="12356" y="7977"/>
              <a:ext cx="3692" cy="1191"/>
              <a:chOff x="12618" y="7977"/>
              <a:chExt cx="3692" cy="1191"/>
            </a:xfrm>
          </p:grpSpPr>
          <p:sp>
            <p:nvSpPr>
              <p:cNvPr id="61" name="副标题"/>
              <p:cNvSpPr txBox="1"/>
              <p:nvPr>
                <p:custDataLst>
                  <p:tags r:id="rId5"/>
                </p:custDataLst>
              </p:nvPr>
            </p:nvSpPr>
            <p:spPr>
              <a:xfrm>
                <a:off x="12618" y="7977"/>
                <a:ext cx="3141" cy="581"/>
              </a:xfrm>
              <a:prstGeom prst="rect">
                <a:avLst/>
              </a:prstGeom>
              <a:noFill/>
            </p:spPr>
            <p:txBody>
              <a:bodyPr wrap="square" lIns="0" tIns="0" rIns="0" bIns="0" rtlCol="0" anchor="t" anchorCtr="0">
                <a:spAutoFit/>
              </a:bodyPr>
              <a:p>
                <a:pPr algn="l">
                  <a:lnSpc>
                    <a:spcPct val="100000"/>
                  </a:lnSpc>
                </a:pPr>
                <a:r>
                  <a:rPr lang="zh-CN" altLang="en-US" sz="2400" dirty="0">
                    <a:solidFill>
                      <a:schemeClr val="bg1"/>
                    </a:solidFill>
                    <a:uFillTx/>
                    <a:latin typeface="思源黑体 CN Bold" panose="020B0800000000000000" pitchFamily="34" charset="-122"/>
                    <a:ea typeface="思源黑体 CN Bold" panose="020B0800000000000000" pitchFamily="34" charset="-122"/>
                    <a:cs typeface="+mn-ea"/>
                  </a:rPr>
                  <a:t>调拨差异</a:t>
                </a:r>
                <a:endParaRPr lang="zh-CN" altLang="en-US" sz="2400" dirty="0">
                  <a:solidFill>
                    <a:schemeClr val="bg1"/>
                  </a:solidFill>
                  <a:uFillTx/>
                  <a:latin typeface="思源黑体 CN Bold" panose="020B0800000000000000" pitchFamily="34" charset="-122"/>
                  <a:ea typeface="思源黑体 CN Bold" panose="020B0800000000000000" pitchFamily="34" charset="-122"/>
                  <a:cs typeface="+mn-ea"/>
                </a:endParaRPr>
              </a:p>
            </p:txBody>
          </p:sp>
          <p:sp>
            <p:nvSpPr>
              <p:cNvPr id="62" name="正文"/>
              <p:cNvSpPr txBox="1"/>
              <p:nvPr>
                <p:custDataLst>
                  <p:tags r:id="rId6"/>
                </p:custDataLst>
              </p:nvPr>
            </p:nvSpPr>
            <p:spPr>
              <a:xfrm>
                <a:off x="12618" y="8806"/>
                <a:ext cx="3693" cy="363"/>
              </a:xfrm>
              <a:prstGeom prst="rect">
                <a:avLst/>
              </a:prstGeom>
              <a:noFill/>
            </p:spPr>
            <p:txBody>
              <a:bodyPr wrap="square" lIns="0" tIns="0" rIns="0" bIns="0" rtlCol="0" anchor="t" anchorCtr="0">
                <a:spAutoFit/>
              </a:bodyPr>
              <a:p>
                <a:pPr algn="l">
                  <a:lnSpc>
                    <a:spcPct val="100000"/>
                  </a:lnSpc>
                </a:pPr>
                <a:r>
                  <a:rPr lang="zh-CN" altLang="en-US" sz="1500" kern="0" dirty="0">
                    <a:solidFill>
                      <a:schemeClr val="bg1"/>
                    </a:solidFill>
                    <a:latin typeface="思源黑体 CN Regular" panose="020B0500000000000000" charset="-122"/>
                    <a:ea typeface="思源黑体 CN Regular" panose="020B0500000000000000" charset="-122"/>
                  </a:rPr>
                  <a:t>差异回调单、差异补调单</a:t>
                </a:r>
                <a:endParaRPr lang="zh-CN" altLang="en-US" sz="1500" kern="0" dirty="0">
                  <a:solidFill>
                    <a:schemeClr val="bg1"/>
                  </a:solidFill>
                  <a:latin typeface="思源黑体 CN Regular" panose="020B0500000000000000" charset="-122"/>
                  <a:ea typeface="思源黑体 CN Regular" panose="020B0500000000000000" charset="-122"/>
                </a:endParaRPr>
              </a:p>
            </p:txBody>
          </p:sp>
        </p:grpSp>
        <p:grpSp>
          <p:nvGrpSpPr>
            <p:cNvPr id="9" name="组合 8"/>
            <p:cNvGrpSpPr/>
            <p:nvPr/>
          </p:nvGrpSpPr>
          <p:grpSpPr>
            <a:xfrm rot="0">
              <a:off x="2686" y="7977"/>
              <a:ext cx="3582" cy="1821"/>
              <a:chOff x="2948" y="7977"/>
              <a:chExt cx="3582" cy="1821"/>
            </a:xfrm>
          </p:grpSpPr>
          <p:sp>
            <p:nvSpPr>
              <p:cNvPr id="7" name="副标题"/>
              <p:cNvSpPr txBox="1"/>
              <p:nvPr>
                <p:custDataLst>
                  <p:tags r:id="rId7"/>
                </p:custDataLst>
              </p:nvPr>
            </p:nvSpPr>
            <p:spPr>
              <a:xfrm>
                <a:off x="2948" y="7977"/>
                <a:ext cx="3582" cy="581"/>
              </a:xfrm>
              <a:prstGeom prst="rect">
                <a:avLst/>
              </a:prstGeom>
              <a:noFill/>
            </p:spPr>
            <p:txBody>
              <a:bodyPr wrap="square" lIns="0" tIns="0" rIns="0" bIns="0" rtlCol="0" anchor="t" anchorCtr="0">
                <a:spAutoFit/>
              </a:bodyPr>
              <a:p>
                <a:pPr algn="r">
                  <a:lnSpc>
                    <a:spcPct val="100000"/>
                  </a:lnSpc>
                </a:pPr>
                <a:r>
                  <a:rPr lang="zh-CN" altLang="en-US" sz="2400" dirty="0">
                    <a:solidFill>
                      <a:srgbClr val="FF5534"/>
                    </a:solidFill>
                    <a:uFillTx/>
                    <a:latin typeface="思源黑体 CN Bold" panose="020B0800000000000000" pitchFamily="34" charset="-122"/>
                    <a:ea typeface="思源黑体 CN Bold" panose="020B0800000000000000" pitchFamily="34" charset="-122"/>
                    <a:cs typeface="+mn-ea"/>
                  </a:rPr>
                  <a:t>退仓、退仓收货</a:t>
                </a:r>
                <a:endParaRPr lang="zh-CN" altLang="en-US" sz="2400" dirty="0">
                  <a:solidFill>
                    <a:srgbClr val="FF5534"/>
                  </a:solidFill>
                  <a:uFillTx/>
                  <a:latin typeface="思源黑体 CN Bold" panose="020B0800000000000000" pitchFamily="34" charset="-122"/>
                  <a:ea typeface="思源黑体 CN Bold" panose="020B0800000000000000" pitchFamily="34" charset="-122"/>
                  <a:cs typeface="+mn-ea"/>
                </a:endParaRPr>
              </a:p>
            </p:txBody>
          </p:sp>
          <p:sp>
            <p:nvSpPr>
              <p:cNvPr id="8" name="正文"/>
              <p:cNvSpPr txBox="1"/>
              <p:nvPr>
                <p:custDataLst>
                  <p:tags r:id="rId8"/>
                </p:custDataLst>
              </p:nvPr>
            </p:nvSpPr>
            <p:spPr>
              <a:xfrm>
                <a:off x="2949" y="8708"/>
                <a:ext cx="3556" cy="1090"/>
              </a:xfrm>
              <a:prstGeom prst="rect">
                <a:avLst/>
              </a:prstGeom>
              <a:noFill/>
            </p:spPr>
            <p:txBody>
              <a:bodyPr wrap="square" lIns="0" tIns="0" rIns="0" bIns="0" rtlCol="0" anchor="t" anchorCtr="0">
                <a:spAutoFit/>
              </a:bodyPr>
              <a:p>
                <a:pPr algn="r">
                  <a:lnSpc>
                    <a:spcPct val="150000"/>
                  </a:lnSpc>
                </a:pPr>
                <a:r>
                  <a:rPr lang="zh-CN" altLang="en-US" sz="1500" kern="0"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门店向总部</a:t>
                </a:r>
                <a:r>
                  <a:rPr lang="en-US" altLang="zh-CN" sz="1500" kern="0"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r>
                  <a:rPr lang="zh-CN" altLang="en-US" sz="1500" kern="0"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配送中心</a:t>
                </a:r>
                <a:r>
                  <a:rPr lang="en-US" altLang="zh-CN" sz="1500" kern="0"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 </a:t>
                </a:r>
                <a:r>
                  <a:rPr lang="zh-CN" altLang="en-US" sz="1500" kern="0"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退仓</a:t>
                </a:r>
                <a:endParaRPr lang="zh-CN" altLang="en-US" sz="1500" kern="0" dirty="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a:p>
                <a:pPr algn="r">
                  <a:lnSpc>
                    <a:spcPct val="150000"/>
                  </a:lnSpc>
                </a:pPr>
                <a:r>
                  <a:rPr lang="zh-CN" altLang="en-US" sz="1500" kern="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总部</a:t>
                </a:r>
                <a:r>
                  <a:rPr lang="en-US" altLang="zh-CN" sz="1500" kern="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a:t>
                </a:r>
                <a:r>
                  <a:rPr lang="zh-CN" altLang="en-US" sz="1500" kern="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配送中心退调收货</a:t>
                </a:r>
                <a:endParaRPr lang="zh-CN" altLang="en-US" sz="1500" kern="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grpSp>
        <p:grpSp>
          <p:nvGrpSpPr>
            <p:cNvPr id="10" name="组合 9"/>
            <p:cNvGrpSpPr/>
            <p:nvPr/>
          </p:nvGrpSpPr>
          <p:grpSpPr>
            <a:xfrm rot="0">
              <a:off x="1671" y="5627"/>
              <a:ext cx="3148" cy="1279"/>
              <a:chOff x="1933" y="5627"/>
              <a:chExt cx="3148" cy="1279"/>
            </a:xfrm>
          </p:grpSpPr>
          <p:sp>
            <p:nvSpPr>
              <p:cNvPr id="40" name="副标题"/>
              <p:cNvSpPr txBox="1"/>
              <p:nvPr>
                <p:custDataLst>
                  <p:tags r:id="rId9"/>
                </p:custDataLst>
              </p:nvPr>
            </p:nvSpPr>
            <p:spPr>
              <a:xfrm>
                <a:off x="2740" y="5627"/>
                <a:ext cx="2341" cy="581"/>
              </a:xfrm>
              <a:prstGeom prst="rect">
                <a:avLst/>
              </a:prstGeom>
              <a:noFill/>
            </p:spPr>
            <p:txBody>
              <a:bodyPr wrap="square" lIns="0" tIns="0" rIns="0" bIns="0" rtlCol="0" anchor="t" anchorCtr="0">
                <a:spAutoFit/>
              </a:bodyPr>
              <a:p>
                <a:pPr algn="r">
                  <a:lnSpc>
                    <a:spcPct val="100000"/>
                  </a:lnSpc>
                </a:pPr>
                <a:r>
                  <a:rPr lang="zh-CN" altLang="en-US" sz="2400" dirty="0">
                    <a:solidFill>
                      <a:schemeClr val="bg1"/>
                    </a:solidFill>
                    <a:uFillTx/>
                    <a:latin typeface="思源黑体 CN Bold" panose="020B0800000000000000" pitchFamily="34" charset="-122"/>
                    <a:ea typeface="思源黑体 CN Bold" panose="020B0800000000000000" pitchFamily="34" charset="-122"/>
                    <a:cs typeface="+mn-ea"/>
                  </a:rPr>
                  <a:t>智能向导</a:t>
                </a:r>
                <a:endParaRPr lang="zh-CN" altLang="en-US" sz="2400" dirty="0">
                  <a:solidFill>
                    <a:schemeClr val="bg1"/>
                  </a:solidFill>
                  <a:uFillTx/>
                  <a:latin typeface="思源黑体 CN Bold" panose="020B0800000000000000" pitchFamily="34" charset="-122"/>
                  <a:ea typeface="思源黑体 CN Bold" panose="020B0800000000000000" pitchFamily="34" charset="-122"/>
                  <a:cs typeface="+mn-ea"/>
                </a:endParaRPr>
              </a:p>
            </p:txBody>
          </p:sp>
          <p:sp>
            <p:nvSpPr>
              <p:cNvPr id="41" name="正文"/>
              <p:cNvSpPr txBox="1"/>
              <p:nvPr>
                <p:custDataLst>
                  <p:tags r:id="rId10"/>
                </p:custDataLst>
              </p:nvPr>
            </p:nvSpPr>
            <p:spPr>
              <a:xfrm>
                <a:off x="1933" y="6544"/>
                <a:ext cx="3148" cy="363"/>
              </a:xfrm>
              <a:prstGeom prst="rect">
                <a:avLst/>
              </a:prstGeom>
              <a:noFill/>
            </p:spPr>
            <p:txBody>
              <a:bodyPr wrap="square" lIns="0" tIns="0" rIns="0" bIns="0" rtlCol="0" anchor="t" anchorCtr="0">
                <a:spAutoFit/>
              </a:bodyPr>
              <a:p>
                <a:pPr algn="r">
                  <a:lnSpc>
                    <a:spcPct val="100000"/>
                  </a:lnSpc>
                </a:pPr>
                <a:r>
                  <a:rPr lang="zh-CN" altLang="en-US" sz="1500" kern="0" dirty="0">
                    <a:solidFill>
                      <a:schemeClr val="bg1"/>
                    </a:solidFill>
                    <a:latin typeface="思源黑体 CN Regular" panose="020B0500000000000000" charset="-122"/>
                    <a:ea typeface="思源黑体 CN Regular" panose="020B0500000000000000" charset="-122"/>
                  </a:rPr>
                  <a:t>智能配送、补货、要货</a:t>
                </a:r>
                <a:endParaRPr lang="zh-CN" altLang="en-US" sz="1500" kern="0" dirty="0">
                  <a:solidFill>
                    <a:schemeClr val="bg1"/>
                  </a:solidFill>
                  <a:latin typeface="思源黑体 CN Regular" panose="020B0500000000000000" charset="-122"/>
                  <a:ea typeface="思源黑体 CN Regular" panose="020B0500000000000000" charset="-122"/>
                </a:endParaRPr>
              </a:p>
            </p:txBody>
          </p:sp>
        </p:grpSp>
        <p:grpSp>
          <p:nvGrpSpPr>
            <p:cNvPr id="11" name="组合 10"/>
            <p:cNvGrpSpPr/>
            <p:nvPr/>
          </p:nvGrpSpPr>
          <p:grpSpPr>
            <a:xfrm rot="0">
              <a:off x="4243" y="3056"/>
              <a:ext cx="2429" cy="1156"/>
              <a:chOff x="4505" y="3056"/>
              <a:chExt cx="2429" cy="1156"/>
            </a:xfrm>
          </p:grpSpPr>
          <p:sp>
            <p:nvSpPr>
              <p:cNvPr id="45" name="副标题"/>
              <p:cNvSpPr txBox="1"/>
              <p:nvPr>
                <p:custDataLst>
                  <p:tags r:id="rId11"/>
                </p:custDataLst>
              </p:nvPr>
            </p:nvSpPr>
            <p:spPr>
              <a:xfrm>
                <a:off x="4505" y="3056"/>
                <a:ext cx="2341" cy="581"/>
              </a:xfrm>
              <a:prstGeom prst="rect">
                <a:avLst/>
              </a:prstGeom>
              <a:noFill/>
            </p:spPr>
            <p:txBody>
              <a:bodyPr wrap="square" lIns="0" tIns="0" rIns="0" bIns="0" rtlCol="0" anchor="t" anchorCtr="0">
                <a:spAutoFit/>
              </a:bodyPr>
              <a:p>
                <a:pPr algn="r">
                  <a:lnSpc>
                    <a:spcPct val="100000"/>
                  </a:lnSpc>
                </a:pPr>
                <a:r>
                  <a:rPr lang="zh-CN" altLang="en-US" sz="2400" dirty="0">
                    <a:solidFill>
                      <a:schemeClr val="bg1"/>
                    </a:solidFill>
                    <a:uFillTx/>
                    <a:latin typeface="思源黑体 CN Bold" panose="020B0800000000000000" pitchFamily="34" charset="-122"/>
                    <a:ea typeface="思源黑体 CN Bold" panose="020B0800000000000000" pitchFamily="34" charset="-122"/>
                    <a:cs typeface="+mn-ea"/>
                  </a:rPr>
                  <a:t>要货单</a:t>
                </a:r>
                <a:endParaRPr lang="zh-CN" altLang="en-US" sz="2400" dirty="0">
                  <a:solidFill>
                    <a:schemeClr val="bg1"/>
                  </a:solidFill>
                  <a:uFillTx/>
                  <a:latin typeface="思源黑体 CN Bold" panose="020B0800000000000000" pitchFamily="34" charset="-122"/>
                  <a:ea typeface="思源黑体 CN Bold" panose="020B0800000000000000" pitchFamily="34" charset="-122"/>
                  <a:cs typeface="+mn-ea"/>
                </a:endParaRPr>
              </a:p>
            </p:txBody>
          </p:sp>
          <p:sp>
            <p:nvSpPr>
              <p:cNvPr id="46" name="正文"/>
              <p:cNvSpPr txBox="1"/>
              <p:nvPr>
                <p:custDataLst>
                  <p:tags r:id="rId12"/>
                </p:custDataLst>
              </p:nvPr>
            </p:nvSpPr>
            <p:spPr>
              <a:xfrm>
                <a:off x="4594" y="3850"/>
                <a:ext cx="2341" cy="363"/>
              </a:xfrm>
              <a:prstGeom prst="rect">
                <a:avLst/>
              </a:prstGeom>
              <a:noFill/>
            </p:spPr>
            <p:txBody>
              <a:bodyPr wrap="square" lIns="0" tIns="0" rIns="0" bIns="0" rtlCol="0" anchor="t" anchorCtr="0">
                <a:spAutoFit/>
              </a:bodyPr>
              <a:p>
                <a:pPr algn="r">
                  <a:lnSpc>
                    <a:spcPct val="100000"/>
                  </a:lnSpc>
                </a:pPr>
                <a:r>
                  <a:rPr lang="zh-CN" altLang="en-US" sz="1500" kern="0" dirty="0">
                    <a:solidFill>
                      <a:schemeClr val="bg1"/>
                    </a:solidFill>
                    <a:latin typeface="思源黑体 CN Regular" panose="020B0500000000000000" charset="-122"/>
                    <a:ea typeface="思源黑体 CN Regular" panose="020B0500000000000000" charset="-122"/>
                  </a:rPr>
                  <a:t>门店要货</a:t>
                </a:r>
                <a:endParaRPr lang="zh-CN" altLang="en-US" sz="1500" kern="0" dirty="0">
                  <a:solidFill>
                    <a:schemeClr val="bg1"/>
                  </a:solidFill>
                  <a:latin typeface="思源黑体 CN Regular" panose="020B0500000000000000" charset="-122"/>
                  <a:ea typeface="思源黑体 CN Regular" panose="020B0500000000000000" charset="-122"/>
                </a:endParaRPr>
              </a:p>
            </p:txBody>
          </p:sp>
        </p:grpSp>
        <p:sp>
          <p:nvSpPr>
            <p:cNvPr id="12" name="任意多边形: 形状 21"/>
            <p:cNvSpPr/>
            <p:nvPr>
              <p:custDataLst>
                <p:tags r:id="rId13"/>
              </p:custDataLst>
            </p:nvPr>
          </p:nvSpPr>
          <p:spPr>
            <a:xfrm>
              <a:off x="9393" y="6548"/>
              <a:ext cx="2486" cy="2486"/>
            </a:xfrm>
            <a:custGeom>
              <a:avLst/>
              <a:gdLst>
                <a:gd name="connsiteX0" fmla="*/ 23675 w 1707305"/>
                <a:gd name="connsiteY0" fmla="*/ 794948 h 1697659"/>
                <a:gd name="connsiteX1" fmla="*/ 804597 w 1707305"/>
                <a:gd name="connsiteY1" fmla="*/ 14026 h 1697659"/>
                <a:gd name="connsiteX2" fmla="*/ 912358 w 1707305"/>
                <a:gd name="connsiteY2" fmla="*/ 14029 h 1697659"/>
                <a:gd name="connsiteX3" fmla="*/ 1693280 w 1707305"/>
                <a:gd name="connsiteY3" fmla="*/ 794952 h 1697659"/>
                <a:gd name="connsiteX4" fmla="*/ 1693276 w 1707305"/>
                <a:gd name="connsiteY4" fmla="*/ 902712 h 1697659"/>
                <a:gd name="connsiteX5" fmla="*/ 912354 w 1707305"/>
                <a:gd name="connsiteY5" fmla="*/ 1683634 h 1697659"/>
                <a:gd name="connsiteX6" fmla="*/ 804594 w 1707305"/>
                <a:gd name="connsiteY6" fmla="*/ 1683630 h 1697659"/>
                <a:gd name="connsiteX7" fmla="*/ 23672 w 1707305"/>
                <a:gd name="connsiteY7" fmla="*/ 902708 h 1697659"/>
                <a:gd name="connsiteX8" fmla="*/ 23675 w 1707305"/>
                <a:gd name="connsiteY8" fmla="*/ 794948 h 1697659"/>
                <a:gd name="connsiteX0-1" fmla="*/ 23675 w 1707305"/>
                <a:gd name="connsiteY0-2" fmla="*/ 794948 h 1697659"/>
                <a:gd name="connsiteX1-3" fmla="*/ 804597 w 1707305"/>
                <a:gd name="connsiteY1-4" fmla="*/ 14026 h 1697659"/>
                <a:gd name="connsiteX2-5" fmla="*/ 912358 w 1707305"/>
                <a:gd name="connsiteY2-6" fmla="*/ 14029 h 1697659"/>
                <a:gd name="connsiteX3-7" fmla="*/ 1693280 w 1707305"/>
                <a:gd name="connsiteY3-8" fmla="*/ 794952 h 1697659"/>
                <a:gd name="connsiteX4-9" fmla="*/ 1693276 w 1707305"/>
                <a:gd name="connsiteY4-10" fmla="*/ 902712 h 1697659"/>
                <a:gd name="connsiteX5-11" fmla="*/ 912354 w 1707305"/>
                <a:gd name="connsiteY5-12" fmla="*/ 1683634 h 1697659"/>
                <a:gd name="connsiteX6-13" fmla="*/ 804594 w 1707305"/>
                <a:gd name="connsiteY6-14" fmla="*/ 1683630 h 1697659"/>
                <a:gd name="connsiteX7-15" fmla="*/ 23672 w 1707305"/>
                <a:gd name="connsiteY7-16" fmla="*/ 902708 h 1697659"/>
                <a:gd name="connsiteX8-17" fmla="*/ 23675 w 1707305"/>
                <a:gd name="connsiteY8-18" fmla="*/ 794948 h 1697659"/>
                <a:gd name="connsiteX0-19" fmla="*/ 23675 w 1707305"/>
                <a:gd name="connsiteY0-20" fmla="*/ 794949 h 1697660"/>
                <a:gd name="connsiteX1-21" fmla="*/ 804597 w 1707305"/>
                <a:gd name="connsiteY1-22" fmla="*/ 14027 h 1697660"/>
                <a:gd name="connsiteX2-23" fmla="*/ 912358 w 1707305"/>
                <a:gd name="connsiteY2-24" fmla="*/ 14030 h 1697660"/>
                <a:gd name="connsiteX3-25" fmla="*/ 1693280 w 1707305"/>
                <a:gd name="connsiteY3-26" fmla="*/ 794953 h 1697660"/>
                <a:gd name="connsiteX4-27" fmla="*/ 1693276 w 1707305"/>
                <a:gd name="connsiteY4-28" fmla="*/ 902713 h 1697660"/>
                <a:gd name="connsiteX5-29" fmla="*/ 912354 w 1707305"/>
                <a:gd name="connsiteY5-30" fmla="*/ 1683635 h 1697660"/>
                <a:gd name="connsiteX6-31" fmla="*/ 804594 w 1707305"/>
                <a:gd name="connsiteY6-32" fmla="*/ 1683631 h 1697660"/>
                <a:gd name="connsiteX7-33" fmla="*/ 23672 w 1707305"/>
                <a:gd name="connsiteY7-34" fmla="*/ 902709 h 1697660"/>
                <a:gd name="connsiteX8-35" fmla="*/ 23675 w 1707305"/>
                <a:gd name="connsiteY8-36" fmla="*/ 794949 h 1697660"/>
                <a:gd name="connsiteX0-37" fmla="*/ 23675 w 1707305"/>
                <a:gd name="connsiteY0-38" fmla="*/ 804593 h 1707304"/>
                <a:gd name="connsiteX1-39" fmla="*/ 804597 w 1707305"/>
                <a:gd name="connsiteY1-40" fmla="*/ 23671 h 1707304"/>
                <a:gd name="connsiteX2-41" fmla="*/ 912358 w 1707305"/>
                <a:gd name="connsiteY2-42" fmla="*/ 23674 h 1707304"/>
                <a:gd name="connsiteX3-43" fmla="*/ 1693280 w 1707305"/>
                <a:gd name="connsiteY3-44" fmla="*/ 804597 h 1707304"/>
                <a:gd name="connsiteX4-45" fmla="*/ 1693276 w 1707305"/>
                <a:gd name="connsiteY4-46" fmla="*/ 912357 h 1707304"/>
                <a:gd name="connsiteX5-47" fmla="*/ 912354 w 1707305"/>
                <a:gd name="connsiteY5-48" fmla="*/ 1693279 h 1707304"/>
                <a:gd name="connsiteX6-49" fmla="*/ 804594 w 1707305"/>
                <a:gd name="connsiteY6-50" fmla="*/ 1693275 h 1707304"/>
                <a:gd name="connsiteX7-51" fmla="*/ 23672 w 1707305"/>
                <a:gd name="connsiteY7-52" fmla="*/ 912353 h 1707304"/>
                <a:gd name="connsiteX8-53" fmla="*/ 23675 w 1707305"/>
                <a:gd name="connsiteY8-54" fmla="*/ 804593 h 1707304"/>
                <a:gd name="connsiteX0-55" fmla="*/ 23675 w 1707305"/>
                <a:gd name="connsiteY0-56" fmla="*/ 804593 h 1707304"/>
                <a:gd name="connsiteX1-57" fmla="*/ 804597 w 1707305"/>
                <a:gd name="connsiteY1-58" fmla="*/ 23671 h 1707304"/>
                <a:gd name="connsiteX2-59" fmla="*/ 912358 w 1707305"/>
                <a:gd name="connsiteY2-60" fmla="*/ 23674 h 1707304"/>
                <a:gd name="connsiteX3-61" fmla="*/ 1693280 w 1707305"/>
                <a:gd name="connsiteY3-62" fmla="*/ 804597 h 1707304"/>
                <a:gd name="connsiteX4-63" fmla="*/ 1693276 w 1707305"/>
                <a:gd name="connsiteY4-64" fmla="*/ 912357 h 1707304"/>
                <a:gd name="connsiteX5-65" fmla="*/ 912354 w 1707305"/>
                <a:gd name="connsiteY5-66" fmla="*/ 1693279 h 1707304"/>
                <a:gd name="connsiteX6-67" fmla="*/ 804594 w 1707305"/>
                <a:gd name="connsiteY6-68" fmla="*/ 1693275 h 1707304"/>
                <a:gd name="connsiteX7-69" fmla="*/ 23672 w 1707305"/>
                <a:gd name="connsiteY7-70" fmla="*/ 912353 h 1707304"/>
                <a:gd name="connsiteX8-71" fmla="*/ 23675 w 1707305"/>
                <a:gd name="connsiteY8-72" fmla="*/ 804593 h 1707304"/>
                <a:gd name="connsiteX0-73" fmla="*/ 23675 w 1707305"/>
                <a:gd name="connsiteY0-74" fmla="*/ 804593 h 1707304"/>
                <a:gd name="connsiteX1-75" fmla="*/ 804597 w 1707305"/>
                <a:gd name="connsiteY1-76" fmla="*/ 23671 h 1707304"/>
                <a:gd name="connsiteX2-77" fmla="*/ 912358 w 1707305"/>
                <a:gd name="connsiteY2-78" fmla="*/ 23674 h 1707304"/>
                <a:gd name="connsiteX3-79" fmla="*/ 1693280 w 1707305"/>
                <a:gd name="connsiteY3-80" fmla="*/ 804597 h 1707304"/>
                <a:gd name="connsiteX4-81" fmla="*/ 1693276 w 1707305"/>
                <a:gd name="connsiteY4-82" fmla="*/ 912357 h 1707304"/>
                <a:gd name="connsiteX5-83" fmla="*/ 912354 w 1707305"/>
                <a:gd name="connsiteY5-84" fmla="*/ 1693279 h 1707304"/>
                <a:gd name="connsiteX6-85" fmla="*/ 804594 w 1707305"/>
                <a:gd name="connsiteY6-86" fmla="*/ 1693275 h 1707304"/>
                <a:gd name="connsiteX7-87" fmla="*/ 23672 w 1707305"/>
                <a:gd name="connsiteY7-88" fmla="*/ 912353 h 1707304"/>
                <a:gd name="connsiteX8-89" fmla="*/ 23675 w 1707305"/>
                <a:gd name="connsiteY8-90" fmla="*/ 804593 h 1707304"/>
                <a:gd name="connsiteX0-91" fmla="*/ 23675 w 1707307"/>
                <a:gd name="connsiteY0-92" fmla="*/ 804593 h 1707304"/>
                <a:gd name="connsiteX1-93" fmla="*/ 804597 w 1707307"/>
                <a:gd name="connsiteY1-94" fmla="*/ 23671 h 1707304"/>
                <a:gd name="connsiteX2-95" fmla="*/ 912358 w 1707307"/>
                <a:gd name="connsiteY2-96" fmla="*/ 23674 h 1707304"/>
                <a:gd name="connsiteX3-97" fmla="*/ 1693280 w 1707307"/>
                <a:gd name="connsiteY3-98" fmla="*/ 804597 h 1707304"/>
                <a:gd name="connsiteX4-99" fmla="*/ 1693276 w 1707307"/>
                <a:gd name="connsiteY4-100" fmla="*/ 912357 h 1707304"/>
                <a:gd name="connsiteX5-101" fmla="*/ 912354 w 1707307"/>
                <a:gd name="connsiteY5-102" fmla="*/ 1693279 h 1707304"/>
                <a:gd name="connsiteX6-103" fmla="*/ 804594 w 1707307"/>
                <a:gd name="connsiteY6-104" fmla="*/ 1693275 h 1707304"/>
                <a:gd name="connsiteX7-105" fmla="*/ 23672 w 1707307"/>
                <a:gd name="connsiteY7-106" fmla="*/ 912353 h 1707304"/>
                <a:gd name="connsiteX8-107" fmla="*/ 23675 w 1707307"/>
                <a:gd name="connsiteY8-108" fmla="*/ 804593 h 1707304"/>
                <a:gd name="connsiteX0-109" fmla="*/ 23675 w 1716951"/>
                <a:gd name="connsiteY0-110" fmla="*/ 804593 h 1707304"/>
                <a:gd name="connsiteX1-111" fmla="*/ 804597 w 1716951"/>
                <a:gd name="connsiteY1-112" fmla="*/ 23671 h 1707304"/>
                <a:gd name="connsiteX2-113" fmla="*/ 912358 w 1716951"/>
                <a:gd name="connsiteY2-114" fmla="*/ 23674 h 1707304"/>
                <a:gd name="connsiteX3-115" fmla="*/ 1693280 w 1716951"/>
                <a:gd name="connsiteY3-116" fmla="*/ 804597 h 1707304"/>
                <a:gd name="connsiteX4-117" fmla="*/ 1693276 w 1716951"/>
                <a:gd name="connsiteY4-118" fmla="*/ 912357 h 1707304"/>
                <a:gd name="connsiteX5-119" fmla="*/ 912354 w 1716951"/>
                <a:gd name="connsiteY5-120" fmla="*/ 1693279 h 1707304"/>
                <a:gd name="connsiteX6-121" fmla="*/ 804594 w 1716951"/>
                <a:gd name="connsiteY6-122" fmla="*/ 1693275 h 1707304"/>
                <a:gd name="connsiteX7-123" fmla="*/ 23672 w 1716951"/>
                <a:gd name="connsiteY7-124" fmla="*/ 912353 h 1707304"/>
                <a:gd name="connsiteX8-125" fmla="*/ 23675 w 1716951"/>
                <a:gd name="connsiteY8-126" fmla="*/ 804593 h 1707304"/>
                <a:gd name="connsiteX0-127" fmla="*/ 23675 w 1716951"/>
                <a:gd name="connsiteY0-128" fmla="*/ 804593 h 1707304"/>
                <a:gd name="connsiteX1-129" fmla="*/ 804597 w 1716951"/>
                <a:gd name="connsiteY1-130" fmla="*/ 23671 h 1707304"/>
                <a:gd name="connsiteX2-131" fmla="*/ 912358 w 1716951"/>
                <a:gd name="connsiteY2-132" fmla="*/ 23674 h 1707304"/>
                <a:gd name="connsiteX3-133" fmla="*/ 1693280 w 1716951"/>
                <a:gd name="connsiteY3-134" fmla="*/ 804597 h 1707304"/>
                <a:gd name="connsiteX4-135" fmla="*/ 1693276 w 1716951"/>
                <a:gd name="connsiteY4-136" fmla="*/ 912357 h 1707304"/>
                <a:gd name="connsiteX5-137" fmla="*/ 912354 w 1716951"/>
                <a:gd name="connsiteY5-138" fmla="*/ 1693279 h 1707304"/>
                <a:gd name="connsiteX6-139" fmla="*/ 804594 w 1716951"/>
                <a:gd name="connsiteY6-140" fmla="*/ 1693275 h 1707304"/>
                <a:gd name="connsiteX7-141" fmla="*/ 23672 w 1716951"/>
                <a:gd name="connsiteY7-142" fmla="*/ 912353 h 1707304"/>
                <a:gd name="connsiteX8-143" fmla="*/ 23675 w 1716951"/>
                <a:gd name="connsiteY8-144" fmla="*/ 804593 h 1707304"/>
                <a:gd name="connsiteX0-145" fmla="*/ 23675 w 1716951"/>
                <a:gd name="connsiteY0-146" fmla="*/ 804593 h 1707304"/>
                <a:gd name="connsiteX1-147" fmla="*/ 804597 w 1716951"/>
                <a:gd name="connsiteY1-148" fmla="*/ 23671 h 1707304"/>
                <a:gd name="connsiteX2-149" fmla="*/ 912358 w 1716951"/>
                <a:gd name="connsiteY2-150" fmla="*/ 23674 h 1707304"/>
                <a:gd name="connsiteX3-151" fmla="*/ 1693280 w 1716951"/>
                <a:gd name="connsiteY3-152" fmla="*/ 804597 h 1707304"/>
                <a:gd name="connsiteX4-153" fmla="*/ 1693276 w 1716951"/>
                <a:gd name="connsiteY4-154" fmla="*/ 912357 h 1707304"/>
                <a:gd name="connsiteX5-155" fmla="*/ 912354 w 1716951"/>
                <a:gd name="connsiteY5-156" fmla="*/ 1693279 h 1707304"/>
                <a:gd name="connsiteX6-157" fmla="*/ 804594 w 1716951"/>
                <a:gd name="connsiteY6-158" fmla="*/ 1693275 h 1707304"/>
                <a:gd name="connsiteX7-159" fmla="*/ 23672 w 1716951"/>
                <a:gd name="connsiteY7-160" fmla="*/ 912353 h 1707304"/>
                <a:gd name="connsiteX8-161" fmla="*/ 23675 w 1716951"/>
                <a:gd name="connsiteY8-162" fmla="*/ 804593 h 1707304"/>
                <a:gd name="connsiteX0-163" fmla="*/ 23675 w 1716951"/>
                <a:gd name="connsiteY0-164" fmla="*/ 804593 h 1707306"/>
                <a:gd name="connsiteX1-165" fmla="*/ 804597 w 1716951"/>
                <a:gd name="connsiteY1-166" fmla="*/ 23671 h 1707306"/>
                <a:gd name="connsiteX2-167" fmla="*/ 912358 w 1716951"/>
                <a:gd name="connsiteY2-168" fmla="*/ 23674 h 1707306"/>
                <a:gd name="connsiteX3-169" fmla="*/ 1693280 w 1716951"/>
                <a:gd name="connsiteY3-170" fmla="*/ 804597 h 1707306"/>
                <a:gd name="connsiteX4-171" fmla="*/ 1693276 w 1716951"/>
                <a:gd name="connsiteY4-172" fmla="*/ 912357 h 1707306"/>
                <a:gd name="connsiteX5-173" fmla="*/ 912354 w 1716951"/>
                <a:gd name="connsiteY5-174" fmla="*/ 1693279 h 1707306"/>
                <a:gd name="connsiteX6-175" fmla="*/ 804594 w 1716951"/>
                <a:gd name="connsiteY6-176" fmla="*/ 1693275 h 1707306"/>
                <a:gd name="connsiteX7-177" fmla="*/ 23672 w 1716951"/>
                <a:gd name="connsiteY7-178" fmla="*/ 912353 h 1707306"/>
                <a:gd name="connsiteX8-179" fmla="*/ 23675 w 1716951"/>
                <a:gd name="connsiteY8-180" fmla="*/ 804593 h 1707306"/>
                <a:gd name="connsiteX0-181" fmla="*/ 23675 w 1716951"/>
                <a:gd name="connsiteY0-182" fmla="*/ 804593 h 1716949"/>
                <a:gd name="connsiteX1-183" fmla="*/ 804597 w 1716951"/>
                <a:gd name="connsiteY1-184" fmla="*/ 23671 h 1716949"/>
                <a:gd name="connsiteX2-185" fmla="*/ 912358 w 1716951"/>
                <a:gd name="connsiteY2-186" fmla="*/ 23674 h 1716949"/>
                <a:gd name="connsiteX3-187" fmla="*/ 1693280 w 1716951"/>
                <a:gd name="connsiteY3-188" fmla="*/ 804597 h 1716949"/>
                <a:gd name="connsiteX4-189" fmla="*/ 1693276 w 1716951"/>
                <a:gd name="connsiteY4-190" fmla="*/ 912357 h 1716949"/>
                <a:gd name="connsiteX5-191" fmla="*/ 912354 w 1716951"/>
                <a:gd name="connsiteY5-192" fmla="*/ 1693279 h 1716949"/>
                <a:gd name="connsiteX6-193" fmla="*/ 804594 w 1716951"/>
                <a:gd name="connsiteY6-194" fmla="*/ 1693275 h 1716949"/>
                <a:gd name="connsiteX7-195" fmla="*/ 23672 w 1716951"/>
                <a:gd name="connsiteY7-196" fmla="*/ 912353 h 1716949"/>
                <a:gd name="connsiteX8-197" fmla="*/ 23675 w 1716951"/>
                <a:gd name="connsiteY8-198" fmla="*/ 804593 h 1716949"/>
                <a:gd name="connsiteX0-199" fmla="*/ 23675 w 1716951"/>
                <a:gd name="connsiteY0-200" fmla="*/ 804593 h 1716949"/>
                <a:gd name="connsiteX1-201" fmla="*/ 804597 w 1716951"/>
                <a:gd name="connsiteY1-202" fmla="*/ 23671 h 1716949"/>
                <a:gd name="connsiteX2-203" fmla="*/ 912358 w 1716951"/>
                <a:gd name="connsiteY2-204" fmla="*/ 23674 h 1716949"/>
                <a:gd name="connsiteX3-205" fmla="*/ 1693280 w 1716951"/>
                <a:gd name="connsiteY3-206" fmla="*/ 804597 h 1716949"/>
                <a:gd name="connsiteX4-207" fmla="*/ 1693276 w 1716951"/>
                <a:gd name="connsiteY4-208" fmla="*/ 912357 h 1716949"/>
                <a:gd name="connsiteX5-209" fmla="*/ 912354 w 1716951"/>
                <a:gd name="connsiteY5-210" fmla="*/ 1693279 h 1716949"/>
                <a:gd name="connsiteX6-211" fmla="*/ 804594 w 1716951"/>
                <a:gd name="connsiteY6-212" fmla="*/ 1693275 h 1716949"/>
                <a:gd name="connsiteX7-213" fmla="*/ 23672 w 1716951"/>
                <a:gd name="connsiteY7-214" fmla="*/ 912353 h 1716949"/>
                <a:gd name="connsiteX8-215" fmla="*/ 23675 w 1716951"/>
                <a:gd name="connsiteY8-216" fmla="*/ 804593 h 1716949"/>
                <a:gd name="connsiteX0-217" fmla="*/ 23675 w 1716951"/>
                <a:gd name="connsiteY0-218" fmla="*/ 804593 h 1716949"/>
                <a:gd name="connsiteX1-219" fmla="*/ 804597 w 1716951"/>
                <a:gd name="connsiteY1-220" fmla="*/ 23671 h 1716949"/>
                <a:gd name="connsiteX2-221" fmla="*/ 912358 w 1716951"/>
                <a:gd name="connsiteY2-222" fmla="*/ 23674 h 1716949"/>
                <a:gd name="connsiteX3-223" fmla="*/ 1693280 w 1716951"/>
                <a:gd name="connsiteY3-224" fmla="*/ 804597 h 1716949"/>
                <a:gd name="connsiteX4-225" fmla="*/ 1693276 w 1716951"/>
                <a:gd name="connsiteY4-226" fmla="*/ 912357 h 1716949"/>
                <a:gd name="connsiteX5-227" fmla="*/ 912354 w 1716951"/>
                <a:gd name="connsiteY5-228" fmla="*/ 1693279 h 1716949"/>
                <a:gd name="connsiteX6-229" fmla="*/ 804594 w 1716951"/>
                <a:gd name="connsiteY6-230" fmla="*/ 1693275 h 1716949"/>
                <a:gd name="connsiteX7-231" fmla="*/ 23672 w 1716951"/>
                <a:gd name="connsiteY7-232" fmla="*/ 912353 h 1716949"/>
                <a:gd name="connsiteX8-233" fmla="*/ 23675 w 1716951"/>
                <a:gd name="connsiteY8-234" fmla="*/ 804593 h 1716949"/>
                <a:gd name="connsiteX0-235" fmla="*/ 23674 w 1716950"/>
                <a:gd name="connsiteY0-236" fmla="*/ 804593 h 1716949"/>
                <a:gd name="connsiteX1-237" fmla="*/ 804596 w 1716950"/>
                <a:gd name="connsiteY1-238" fmla="*/ 23671 h 1716949"/>
                <a:gd name="connsiteX2-239" fmla="*/ 912357 w 1716950"/>
                <a:gd name="connsiteY2-240" fmla="*/ 23674 h 1716949"/>
                <a:gd name="connsiteX3-241" fmla="*/ 1693279 w 1716950"/>
                <a:gd name="connsiteY3-242" fmla="*/ 804597 h 1716949"/>
                <a:gd name="connsiteX4-243" fmla="*/ 1693275 w 1716950"/>
                <a:gd name="connsiteY4-244" fmla="*/ 912357 h 1716949"/>
                <a:gd name="connsiteX5-245" fmla="*/ 912353 w 1716950"/>
                <a:gd name="connsiteY5-246" fmla="*/ 1693279 h 1716949"/>
                <a:gd name="connsiteX6-247" fmla="*/ 804593 w 1716950"/>
                <a:gd name="connsiteY6-248" fmla="*/ 1693275 h 1716949"/>
                <a:gd name="connsiteX7-249" fmla="*/ 23671 w 1716950"/>
                <a:gd name="connsiteY7-250" fmla="*/ 912353 h 1716949"/>
                <a:gd name="connsiteX8-251" fmla="*/ 23674 w 1716950"/>
                <a:gd name="connsiteY8-252" fmla="*/ 804593 h 171694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716950" h="1716949">
                  <a:moveTo>
                    <a:pt x="23674" y="804593"/>
                  </a:moveTo>
                  <a:cubicBezTo>
                    <a:pt x="23674" y="804593"/>
                    <a:pt x="804597" y="23671"/>
                    <a:pt x="804596" y="23671"/>
                  </a:cubicBezTo>
                  <a:cubicBezTo>
                    <a:pt x="836160" y="-7893"/>
                    <a:pt x="880795" y="-7889"/>
                    <a:pt x="912357" y="23674"/>
                  </a:cubicBezTo>
                  <a:cubicBezTo>
                    <a:pt x="912358" y="23674"/>
                    <a:pt x="1693280" y="804597"/>
                    <a:pt x="1693279" y="804597"/>
                  </a:cubicBezTo>
                  <a:cubicBezTo>
                    <a:pt x="1724843" y="836160"/>
                    <a:pt x="1724839" y="880794"/>
                    <a:pt x="1693275" y="912357"/>
                  </a:cubicBezTo>
                  <a:cubicBezTo>
                    <a:pt x="1693276" y="912357"/>
                    <a:pt x="912354" y="1693279"/>
                    <a:pt x="912353" y="1693279"/>
                  </a:cubicBezTo>
                  <a:cubicBezTo>
                    <a:pt x="880791" y="1724843"/>
                    <a:pt x="836157" y="1724838"/>
                    <a:pt x="804593" y="1693275"/>
                  </a:cubicBezTo>
                  <a:cubicBezTo>
                    <a:pt x="804594" y="1693275"/>
                    <a:pt x="23672" y="912353"/>
                    <a:pt x="23671" y="912353"/>
                  </a:cubicBezTo>
                  <a:cubicBezTo>
                    <a:pt x="-7892" y="880790"/>
                    <a:pt x="-7889" y="836156"/>
                    <a:pt x="23674" y="804593"/>
                  </a:cubicBezTo>
                  <a:close/>
                </a:path>
              </a:pathLst>
            </a:custGeom>
            <a:solidFill>
              <a:srgbClr val="FF4966"/>
            </a:solidFill>
            <a:ln>
              <a:noFill/>
            </a:ln>
            <a:effectLst>
              <a:outerShdw blurRad="203200" dist="63500" dir="2700000" algn="tl" rotWithShape="0">
                <a:schemeClr val="accent5">
                  <a:lumMod val="75000"/>
                  <a:alpha val="3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kumimoji="1" lang="zh-CN" altLang="en-US" sz="3925" b="1">
                <a:solidFill>
                  <a:schemeClr val="bg1"/>
                </a:solidFill>
                <a:latin typeface="思源黑体" panose="020B0800000000000000" charset="-122"/>
                <a:ea typeface="思源黑体" panose="020B0800000000000000" charset="-122"/>
              </a:endParaRPr>
            </a:p>
          </p:txBody>
        </p:sp>
        <p:sp>
          <p:nvSpPr>
            <p:cNvPr id="13" name="任意多边形: 形状 30"/>
            <p:cNvSpPr/>
            <p:nvPr>
              <p:custDataLst>
                <p:tags r:id="rId14"/>
              </p:custDataLst>
            </p:nvPr>
          </p:nvSpPr>
          <p:spPr>
            <a:xfrm>
              <a:off x="6671" y="6548"/>
              <a:ext cx="2486" cy="2486"/>
            </a:xfrm>
            <a:custGeom>
              <a:avLst/>
              <a:gdLst>
                <a:gd name="connsiteX0" fmla="*/ 23675 w 1707305"/>
                <a:gd name="connsiteY0" fmla="*/ 794948 h 1697659"/>
                <a:gd name="connsiteX1" fmla="*/ 804597 w 1707305"/>
                <a:gd name="connsiteY1" fmla="*/ 14026 h 1697659"/>
                <a:gd name="connsiteX2" fmla="*/ 912358 w 1707305"/>
                <a:gd name="connsiteY2" fmla="*/ 14029 h 1697659"/>
                <a:gd name="connsiteX3" fmla="*/ 1693280 w 1707305"/>
                <a:gd name="connsiteY3" fmla="*/ 794952 h 1697659"/>
                <a:gd name="connsiteX4" fmla="*/ 1693276 w 1707305"/>
                <a:gd name="connsiteY4" fmla="*/ 902712 h 1697659"/>
                <a:gd name="connsiteX5" fmla="*/ 912354 w 1707305"/>
                <a:gd name="connsiteY5" fmla="*/ 1683634 h 1697659"/>
                <a:gd name="connsiteX6" fmla="*/ 804594 w 1707305"/>
                <a:gd name="connsiteY6" fmla="*/ 1683630 h 1697659"/>
                <a:gd name="connsiteX7" fmla="*/ 23672 w 1707305"/>
                <a:gd name="connsiteY7" fmla="*/ 902708 h 1697659"/>
                <a:gd name="connsiteX8" fmla="*/ 23675 w 1707305"/>
                <a:gd name="connsiteY8" fmla="*/ 794948 h 1697659"/>
                <a:gd name="connsiteX0-1" fmla="*/ 23675 w 1707305"/>
                <a:gd name="connsiteY0-2" fmla="*/ 794948 h 1697659"/>
                <a:gd name="connsiteX1-3" fmla="*/ 804597 w 1707305"/>
                <a:gd name="connsiteY1-4" fmla="*/ 14026 h 1697659"/>
                <a:gd name="connsiteX2-5" fmla="*/ 912358 w 1707305"/>
                <a:gd name="connsiteY2-6" fmla="*/ 14029 h 1697659"/>
                <a:gd name="connsiteX3-7" fmla="*/ 1693280 w 1707305"/>
                <a:gd name="connsiteY3-8" fmla="*/ 794952 h 1697659"/>
                <a:gd name="connsiteX4-9" fmla="*/ 1693276 w 1707305"/>
                <a:gd name="connsiteY4-10" fmla="*/ 902712 h 1697659"/>
                <a:gd name="connsiteX5-11" fmla="*/ 912354 w 1707305"/>
                <a:gd name="connsiteY5-12" fmla="*/ 1683634 h 1697659"/>
                <a:gd name="connsiteX6-13" fmla="*/ 804594 w 1707305"/>
                <a:gd name="connsiteY6-14" fmla="*/ 1683630 h 1697659"/>
                <a:gd name="connsiteX7-15" fmla="*/ 23672 w 1707305"/>
                <a:gd name="connsiteY7-16" fmla="*/ 902708 h 1697659"/>
                <a:gd name="connsiteX8-17" fmla="*/ 23675 w 1707305"/>
                <a:gd name="connsiteY8-18" fmla="*/ 794948 h 1697659"/>
                <a:gd name="connsiteX0-19" fmla="*/ 23675 w 1707305"/>
                <a:gd name="connsiteY0-20" fmla="*/ 794949 h 1697660"/>
                <a:gd name="connsiteX1-21" fmla="*/ 804597 w 1707305"/>
                <a:gd name="connsiteY1-22" fmla="*/ 14027 h 1697660"/>
                <a:gd name="connsiteX2-23" fmla="*/ 912358 w 1707305"/>
                <a:gd name="connsiteY2-24" fmla="*/ 14030 h 1697660"/>
                <a:gd name="connsiteX3-25" fmla="*/ 1693280 w 1707305"/>
                <a:gd name="connsiteY3-26" fmla="*/ 794953 h 1697660"/>
                <a:gd name="connsiteX4-27" fmla="*/ 1693276 w 1707305"/>
                <a:gd name="connsiteY4-28" fmla="*/ 902713 h 1697660"/>
                <a:gd name="connsiteX5-29" fmla="*/ 912354 w 1707305"/>
                <a:gd name="connsiteY5-30" fmla="*/ 1683635 h 1697660"/>
                <a:gd name="connsiteX6-31" fmla="*/ 804594 w 1707305"/>
                <a:gd name="connsiteY6-32" fmla="*/ 1683631 h 1697660"/>
                <a:gd name="connsiteX7-33" fmla="*/ 23672 w 1707305"/>
                <a:gd name="connsiteY7-34" fmla="*/ 902709 h 1697660"/>
                <a:gd name="connsiteX8-35" fmla="*/ 23675 w 1707305"/>
                <a:gd name="connsiteY8-36" fmla="*/ 794949 h 1697660"/>
                <a:gd name="connsiteX0-37" fmla="*/ 23675 w 1707305"/>
                <a:gd name="connsiteY0-38" fmla="*/ 804593 h 1707304"/>
                <a:gd name="connsiteX1-39" fmla="*/ 804597 w 1707305"/>
                <a:gd name="connsiteY1-40" fmla="*/ 23671 h 1707304"/>
                <a:gd name="connsiteX2-41" fmla="*/ 912358 w 1707305"/>
                <a:gd name="connsiteY2-42" fmla="*/ 23674 h 1707304"/>
                <a:gd name="connsiteX3-43" fmla="*/ 1693280 w 1707305"/>
                <a:gd name="connsiteY3-44" fmla="*/ 804597 h 1707304"/>
                <a:gd name="connsiteX4-45" fmla="*/ 1693276 w 1707305"/>
                <a:gd name="connsiteY4-46" fmla="*/ 912357 h 1707304"/>
                <a:gd name="connsiteX5-47" fmla="*/ 912354 w 1707305"/>
                <a:gd name="connsiteY5-48" fmla="*/ 1693279 h 1707304"/>
                <a:gd name="connsiteX6-49" fmla="*/ 804594 w 1707305"/>
                <a:gd name="connsiteY6-50" fmla="*/ 1693275 h 1707304"/>
                <a:gd name="connsiteX7-51" fmla="*/ 23672 w 1707305"/>
                <a:gd name="connsiteY7-52" fmla="*/ 912353 h 1707304"/>
                <a:gd name="connsiteX8-53" fmla="*/ 23675 w 1707305"/>
                <a:gd name="connsiteY8-54" fmla="*/ 804593 h 1707304"/>
                <a:gd name="connsiteX0-55" fmla="*/ 23675 w 1707305"/>
                <a:gd name="connsiteY0-56" fmla="*/ 804593 h 1707304"/>
                <a:gd name="connsiteX1-57" fmla="*/ 804597 w 1707305"/>
                <a:gd name="connsiteY1-58" fmla="*/ 23671 h 1707304"/>
                <a:gd name="connsiteX2-59" fmla="*/ 912358 w 1707305"/>
                <a:gd name="connsiteY2-60" fmla="*/ 23674 h 1707304"/>
                <a:gd name="connsiteX3-61" fmla="*/ 1693280 w 1707305"/>
                <a:gd name="connsiteY3-62" fmla="*/ 804597 h 1707304"/>
                <a:gd name="connsiteX4-63" fmla="*/ 1693276 w 1707305"/>
                <a:gd name="connsiteY4-64" fmla="*/ 912357 h 1707304"/>
                <a:gd name="connsiteX5-65" fmla="*/ 912354 w 1707305"/>
                <a:gd name="connsiteY5-66" fmla="*/ 1693279 h 1707304"/>
                <a:gd name="connsiteX6-67" fmla="*/ 804594 w 1707305"/>
                <a:gd name="connsiteY6-68" fmla="*/ 1693275 h 1707304"/>
                <a:gd name="connsiteX7-69" fmla="*/ 23672 w 1707305"/>
                <a:gd name="connsiteY7-70" fmla="*/ 912353 h 1707304"/>
                <a:gd name="connsiteX8-71" fmla="*/ 23675 w 1707305"/>
                <a:gd name="connsiteY8-72" fmla="*/ 804593 h 1707304"/>
                <a:gd name="connsiteX0-73" fmla="*/ 23675 w 1707305"/>
                <a:gd name="connsiteY0-74" fmla="*/ 804593 h 1707304"/>
                <a:gd name="connsiteX1-75" fmla="*/ 804597 w 1707305"/>
                <a:gd name="connsiteY1-76" fmla="*/ 23671 h 1707304"/>
                <a:gd name="connsiteX2-77" fmla="*/ 912358 w 1707305"/>
                <a:gd name="connsiteY2-78" fmla="*/ 23674 h 1707304"/>
                <a:gd name="connsiteX3-79" fmla="*/ 1693280 w 1707305"/>
                <a:gd name="connsiteY3-80" fmla="*/ 804597 h 1707304"/>
                <a:gd name="connsiteX4-81" fmla="*/ 1693276 w 1707305"/>
                <a:gd name="connsiteY4-82" fmla="*/ 912357 h 1707304"/>
                <a:gd name="connsiteX5-83" fmla="*/ 912354 w 1707305"/>
                <a:gd name="connsiteY5-84" fmla="*/ 1693279 h 1707304"/>
                <a:gd name="connsiteX6-85" fmla="*/ 804594 w 1707305"/>
                <a:gd name="connsiteY6-86" fmla="*/ 1693275 h 1707304"/>
                <a:gd name="connsiteX7-87" fmla="*/ 23672 w 1707305"/>
                <a:gd name="connsiteY7-88" fmla="*/ 912353 h 1707304"/>
                <a:gd name="connsiteX8-89" fmla="*/ 23675 w 1707305"/>
                <a:gd name="connsiteY8-90" fmla="*/ 804593 h 1707304"/>
                <a:gd name="connsiteX0-91" fmla="*/ 23675 w 1707307"/>
                <a:gd name="connsiteY0-92" fmla="*/ 804593 h 1707304"/>
                <a:gd name="connsiteX1-93" fmla="*/ 804597 w 1707307"/>
                <a:gd name="connsiteY1-94" fmla="*/ 23671 h 1707304"/>
                <a:gd name="connsiteX2-95" fmla="*/ 912358 w 1707307"/>
                <a:gd name="connsiteY2-96" fmla="*/ 23674 h 1707304"/>
                <a:gd name="connsiteX3-97" fmla="*/ 1693280 w 1707307"/>
                <a:gd name="connsiteY3-98" fmla="*/ 804597 h 1707304"/>
                <a:gd name="connsiteX4-99" fmla="*/ 1693276 w 1707307"/>
                <a:gd name="connsiteY4-100" fmla="*/ 912357 h 1707304"/>
                <a:gd name="connsiteX5-101" fmla="*/ 912354 w 1707307"/>
                <a:gd name="connsiteY5-102" fmla="*/ 1693279 h 1707304"/>
                <a:gd name="connsiteX6-103" fmla="*/ 804594 w 1707307"/>
                <a:gd name="connsiteY6-104" fmla="*/ 1693275 h 1707304"/>
                <a:gd name="connsiteX7-105" fmla="*/ 23672 w 1707307"/>
                <a:gd name="connsiteY7-106" fmla="*/ 912353 h 1707304"/>
                <a:gd name="connsiteX8-107" fmla="*/ 23675 w 1707307"/>
                <a:gd name="connsiteY8-108" fmla="*/ 804593 h 1707304"/>
                <a:gd name="connsiteX0-109" fmla="*/ 23675 w 1716951"/>
                <a:gd name="connsiteY0-110" fmla="*/ 804593 h 1707304"/>
                <a:gd name="connsiteX1-111" fmla="*/ 804597 w 1716951"/>
                <a:gd name="connsiteY1-112" fmla="*/ 23671 h 1707304"/>
                <a:gd name="connsiteX2-113" fmla="*/ 912358 w 1716951"/>
                <a:gd name="connsiteY2-114" fmla="*/ 23674 h 1707304"/>
                <a:gd name="connsiteX3-115" fmla="*/ 1693280 w 1716951"/>
                <a:gd name="connsiteY3-116" fmla="*/ 804597 h 1707304"/>
                <a:gd name="connsiteX4-117" fmla="*/ 1693276 w 1716951"/>
                <a:gd name="connsiteY4-118" fmla="*/ 912357 h 1707304"/>
                <a:gd name="connsiteX5-119" fmla="*/ 912354 w 1716951"/>
                <a:gd name="connsiteY5-120" fmla="*/ 1693279 h 1707304"/>
                <a:gd name="connsiteX6-121" fmla="*/ 804594 w 1716951"/>
                <a:gd name="connsiteY6-122" fmla="*/ 1693275 h 1707304"/>
                <a:gd name="connsiteX7-123" fmla="*/ 23672 w 1716951"/>
                <a:gd name="connsiteY7-124" fmla="*/ 912353 h 1707304"/>
                <a:gd name="connsiteX8-125" fmla="*/ 23675 w 1716951"/>
                <a:gd name="connsiteY8-126" fmla="*/ 804593 h 1707304"/>
                <a:gd name="connsiteX0-127" fmla="*/ 23675 w 1716951"/>
                <a:gd name="connsiteY0-128" fmla="*/ 804593 h 1707304"/>
                <a:gd name="connsiteX1-129" fmla="*/ 804597 w 1716951"/>
                <a:gd name="connsiteY1-130" fmla="*/ 23671 h 1707304"/>
                <a:gd name="connsiteX2-131" fmla="*/ 912358 w 1716951"/>
                <a:gd name="connsiteY2-132" fmla="*/ 23674 h 1707304"/>
                <a:gd name="connsiteX3-133" fmla="*/ 1693280 w 1716951"/>
                <a:gd name="connsiteY3-134" fmla="*/ 804597 h 1707304"/>
                <a:gd name="connsiteX4-135" fmla="*/ 1693276 w 1716951"/>
                <a:gd name="connsiteY4-136" fmla="*/ 912357 h 1707304"/>
                <a:gd name="connsiteX5-137" fmla="*/ 912354 w 1716951"/>
                <a:gd name="connsiteY5-138" fmla="*/ 1693279 h 1707304"/>
                <a:gd name="connsiteX6-139" fmla="*/ 804594 w 1716951"/>
                <a:gd name="connsiteY6-140" fmla="*/ 1693275 h 1707304"/>
                <a:gd name="connsiteX7-141" fmla="*/ 23672 w 1716951"/>
                <a:gd name="connsiteY7-142" fmla="*/ 912353 h 1707304"/>
                <a:gd name="connsiteX8-143" fmla="*/ 23675 w 1716951"/>
                <a:gd name="connsiteY8-144" fmla="*/ 804593 h 1707304"/>
                <a:gd name="connsiteX0-145" fmla="*/ 23675 w 1716951"/>
                <a:gd name="connsiteY0-146" fmla="*/ 804593 h 1707304"/>
                <a:gd name="connsiteX1-147" fmla="*/ 804597 w 1716951"/>
                <a:gd name="connsiteY1-148" fmla="*/ 23671 h 1707304"/>
                <a:gd name="connsiteX2-149" fmla="*/ 912358 w 1716951"/>
                <a:gd name="connsiteY2-150" fmla="*/ 23674 h 1707304"/>
                <a:gd name="connsiteX3-151" fmla="*/ 1693280 w 1716951"/>
                <a:gd name="connsiteY3-152" fmla="*/ 804597 h 1707304"/>
                <a:gd name="connsiteX4-153" fmla="*/ 1693276 w 1716951"/>
                <a:gd name="connsiteY4-154" fmla="*/ 912357 h 1707304"/>
                <a:gd name="connsiteX5-155" fmla="*/ 912354 w 1716951"/>
                <a:gd name="connsiteY5-156" fmla="*/ 1693279 h 1707304"/>
                <a:gd name="connsiteX6-157" fmla="*/ 804594 w 1716951"/>
                <a:gd name="connsiteY6-158" fmla="*/ 1693275 h 1707304"/>
                <a:gd name="connsiteX7-159" fmla="*/ 23672 w 1716951"/>
                <a:gd name="connsiteY7-160" fmla="*/ 912353 h 1707304"/>
                <a:gd name="connsiteX8-161" fmla="*/ 23675 w 1716951"/>
                <a:gd name="connsiteY8-162" fmla="*/ 804593 h 1707304"/>
                <a:gd name="connsiteX0-163" fmla="*/ 23675 w 1716951"/>
                <a:gd name="connsiteY0-164" fmla="*/ 804593 h 1707306"/>
                <a:gd name="connsiteX1-165" fmla="*/ 804597 w 1716951"/>
                <a:gd name="connsiteY1-166" fmla="*/ 23671 h 1707306"/>
                <a:gd name="connsiteX2-167" fmla="*/ 912358 w 1716951"/>
                <a:gd name="connsiteY2-168" fmla="*/ 23674 h 1707306"/>
                <a:gd name="connsiteX3-169" fmla="*/ 1693280 w 1716951"/>
                <a:gd name="connsiteY3-170" fmla="*/ 804597 h 1707306"/>
                <a:gd name="connsiteX4-171" fmla="*/ 1693276 w 1716951"/>
                <a:gd name="connsiteY4-172" fmla="*/ 912357 h 1707306"/>
                <a:gd name="connsiteX5-173" fmla="*/ 912354 w 1716951"/>
                <a:gd name="connsiteY5-174" fmla="*/ 1693279 h 1707306"/>
                <a:gd name="connsiteX6-175" fmla="*/ 804594 w 1716951"/>
                <a:gd name="connsiteY6-176" fmla="*/ 1693275 h 1707306"/>
                <a:gd name="connsiteX7-177" fmla="*/ 23672 w 1716951"/>
                <a:gd name="connsiteY7-178" fmla="*/ 912353 h 1707306"/>
                <a:gd name="connsiteX8-179" fmla="*/ 23675 w 1716951"/>
                <a:gd name="connsiteY8-180" fmla="*/ 804593 h 1707306"/>
                <a:gd name="connsiteX0-181" fmla="*/ 23675 w 1716951"/>
                <a:gd name="connsiteY0-182" fmla="*/ 804593 h 1716949"/>
                <a:gd name="connsiteX1-183" fmla="*/ 804597 w 1716951"/>
                <a:gd name="connsiteY1-184" fmla="*/ 23671 h 1716949"/>
                <a:gd name="connsiteX2-185" fmla="*/ 912358 w 1716951"/>
                <a:gd name="connsiteY2-186" fmla="*/ 23674 h 1716949"/>
                <a:gd name="connsiteX3-187" fmla="*/ 1693280 w 1716951"/>
                <a:gd name="connsiteY3-188" fmla="*/ 804597 h 1716949"/>
                <a:gd name="connsiteX4-189" fmla="*/ 1693276 w 1716951"/>
                <a:gd name="connsiteY4-190" fmla="*/ 912357 h 1716949"/>
                <a:gd name="connsiteX5-191" fmla="*/ 912354 w 1716951"/>
                <a:gd name="connsiteY5-192" fmla="*/ 1693279 h 1716949"/>
                <a:gd name="connsiteX6-193" fmla="*/ 804594 w 1716951"/>
                <a:gd name="connsiteY6-194" fmla="*/ 1693275 h 1716949"/>
                <a:gd name="connsiteX7-195" fmla="*/ 23672 w 1716951"/>
                <a:gd name="connsiteY7-196" fmla="*/ 912353 h 1716949"/>
                <a:gd name="connsiteX8-197" fmla="*/ 23675 w 1716951"/>
                <a:gd name="connsiteY8-198" fmla="*/ 804593 h 1716949"/>
                <a:gd name="connsiteX0-199" fmla="*/ 23675 w 1716951"/>
                <a:gd name="connsiteY0-200" fmla="*/ 804593 h 1716949"/>
                <a:gd name="connsiteX1-201" fmla="*/ 804597 w 1716951"/>
                <a:gd name="connsiteY1-202" fmla="*/ 23671 h 1716949"/>
                <a:gd name="connsiteX2-203" fmla="*/ 912358 w 1716951"/>
                <a:gd name="connsiteY2-204" fmla="*/ 23674 h 1716949"/>
                <a:gd name="connsiteX3-205" fmla="*/ 1693280 w 1716951"/>
                <a:gd name="connsiteY3-206" fmla="*/ 804597 h 1716949"/>
                <a:gd name="connsiteX4-207" fmla="*/ 1693276 w 1716951"/>
                <a:gd name="connsiteY4-208" fmla="*/ 912357 h 1716949"/>
                <a:gd name="connsiteX5-209" fmla="*/ 912354 w 1716951"/>
                <a:gd name="connsiteY5-210" fmla="*/ 1693279 h 1716949"/>
                <a:gd name="connsiteX6-211" fmla="*/ 804594 w 1716951"/>
                <a:gd name="connsiteY6-212" fmla="*/ 1693275 h 1716949"/>
                <a:gd name="connsiteX7-213" fmla="*/ 23672 w 1716951"/>
                <a:gd name="connsiteY7-214" fmla="*/ 912353 h 1716949"/>
                <a:gd name="connsiteX8-215" fmla="*/ 23675 w 1716951"/>
                <a:gd name="connsiteY8-216" fmla="*/ 804593 h 1716949"/>
                <a:gd name="connsiteX0-217" fmla="*/ 23675 w 1716951"/>
                <a:gd name="connsiteY0-218" fmla="*/ 804593 h 1716949"/>
                <a:gd name="connsiteX1-219" fmla="*/ 804597 w 1716951"/>
                <a:gd name="connsiteY1-220" fmla="*/ 23671 h 1716949"/>
                <a:gd name="connsiteX2-221" fmla="*/ 912358 w 1716951"/>
                <a:gd name="connsiteY2-222" fmla="*/ 23674 h 1716949"/>
                <a:gd name="connsiteX3-223" fmla="*/ 1693280 w 1716951"/>
                <a:gd name="connsiteY3-224" fmla="*/ 804597 h 1716949"/>
                <a:gd name="connsiteX4-225" fmla="*/ 1693276 w 1716951"/>
                <a:gd name="connsiteY4-226" fmla="*/ 912357 h 1716949"/>
                <a:gd name="connsiteX5-227" fmla="*/ 912354 w 1716951"/>
                <a:gd name="connsiteY5-228" fmla="*/ 1693279 h 1716949"/>
                <a:gd name="connsiteX6-229" fmla="*/ 804594 w 1716951"/>
                <a:gd name="connsiteY6-230" fmla="*/ 1693275 h 1716949"/>
                <a:gd name="connsiteX7-231" fmla="*/ 23672 w 1716951"/>
                <a:gd name="connsiteY7-232" fmla="*/ 912353 h 1716949"/>
                <a:gd name="connsiteX8-233" fmla="*/ 23675 w 1716951"/>
                <a:gd name="connsiteY8-234" fmla="*/ 804593 h 1716949"/>
                <a:gd name="connsiteX0-235" fmla="*/ 23674 w 1716950"/>
                <a:gd name="connsiteY0-236" fmla="*/ 804593 h 1716949"/>
                <a:gd name="connsiteX1-237" fmla="*/ 804596 w 1716950"/>
                <a:gd name="connsiteY1-238" fmla="*/ 23671 h 1716949"/>
                <a:gd name="connsiteX2-239" fmla="*/ 912357 w 1716950"/>
                <a:gd name="connsiteY2-240" fmla="*/ 23674 h 1716949"/>
                <a:gd name="connsiteX3-241" fmla="*/ 1693279 w 1716950"/>
                <a:gd name="connsiteY3-242" fmla="*/ 804597 h 1716949"/>
                <a:gd name="connsiteX4-243" fmla="*/ 1693275 w 1716950"/>
                <a:gd name="connsiteY4-244" fmla="*/ 912357 h 1716949"/>
                <a:gd name="connsiteX5-245" fmla="*/ 912353 w 1716950"/>
                <a:gd name="connsiteY5-246" fmla="*/ 1693279 h 1716949"/>
                <a:gd name="connsiteX6-247" fmla="*/ 804593 w 1716950"/>
                <a:gd name="connsiteY6-248" fmla="*/ 1693275 h 1716949"/>
                <a:gd name="connsiteX7-249" fmla="*/ 23671 w 1716950"/>
                <a:gd name="connsiteY7-250" fmla="*/ 912353 h 1716949"/>
                <a:gd name="connsiteX8-251" fmla="*/ 23674 w 1716950"/>
                <a:gd name="connsiteY8-252" fmla="*/ 804593 h 171694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716950" h="1716949">
                  <a:moveTo>
                    <a:pt x="23674" y="804593"/>
                  </a:moveTo>
                  <a:cubicBezTo>
                    <a:pt x="23674" y="804593"/>
                    <a:pt x="804597" y="23671"/>
                    <a:pt x="804596" y="23671"/>
                  </a:cubicBezTo>
                  <a:cubicBezTo>
                    <a:pt x="836160" y="-7893"/>
                    <a:pt x="880795" y="-7889"/>
                    <a:pt x="912357" y="23674"/>
                  </a:cubicBezTo>
                  <a:cubicBezTo>
                    <a:pt x="912358" y="23674"/>
                    <a:pt x="1693280" y="804597"/>
                    <a:pt x="1693279" y="804597"/>
                  </a:cubicBezTo>
                  <a:cubicBezTo>
                    <a:pt x="1724843" y="836160"/>
                    <a:pt x="1724839" y="880794"/>
                    <a:pt x="1693275" y="912357"/>
                  </a:cubicBezTo>
                  <a:cubicBezTo>
                    <a:pt x="1693276" y="912357"/>
                    <a:pt x="912354" y="1693279"/>
                    <a:pt x="912353" y="1693279"/>
                  </a:cubicBezTo>
                  <a:cubicBezTo>
                    <a:pt x="880791" y="1724843"/>
                    <a:pt x="836157" y="1724838"/>
                    <a:pt x="804593" y="1693275"/>
                  </a:cubicBezTo>
                  <a:cubicBezTo>
                    <a:pt x="804594" y="1693275"/>
                    <a:pt x="23672" y="912353"/>
                    <a:pt x="23671" y="912353"/>
                  </a:cubicBezTo>
                  <a:cubicBezTo>
                    <a:pt x="-7892" y="880790"/>
                    <a:pt x="-7889" y="836156"/>
                    <a:pt x="23674" y="804593"/>
                  </a:cubicBezTo>
                  <a:close/>
                </a:path>
              </a:pathLst>
            </a:custGeom>
            <a:solidFill>
              <a:srgbClr val="FF5534"/>
            </a:solidFill>
            <a:ln>
              <a:noFill/>
            </a:ln>
            <a:effectLst>
              <a:outerShdw blurRad="203200" dist="63500" dir="2700000" algn="tl" rotWithShape="0">
                <a:schemeClr val="accent5">
                  <a:lumMod val="75000"/>
                  <a:alpha val="3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kumimoji="1" lang="zh-CN" altLang="en-US" sz="3925" b="1">
                <a:solidFill>
                  <a:schemeClr val="bg1"/>
                </a:solidFill>
                <a:latin typeface="思源黑体" panose="020B0800000000000000" charset="-122"/>
                <a:ea typeface="思源黑体" panose="020B0800000000000000" charset="-122"/>
              </a:endParaRPr>
            </a:p>
          </p:txBody>
        </p:sp>
        <p:sp>
          <p:nvSpPr>
            <p:cNvPr id="14" name="任意多边形: 形状 13"/>
            <p:cNvSpPr/>
            <p:nvPr>
              <p:custDataLst>
                <p:tags r:id="rId15"/>
              </p:custDataLst>
            </p:nvPr>
          </p:nvSpPr>
          <p:spPr>
            <a:xfrm>
              <a:off x="5258" y="5044"/>
              <a:ext cx="2486" cy="2486"/>
            </a:xfrm>
            <a:custGeom>
              <a:avLst/>
              <a:gdLst>
                <a:gd name="connsiteX0" fmla="*/ 23675 w 1707305"/>
                <a:gd name="connsiteY0" fmla="*/ 794948 h 1697659"/>
                <a:gd name="connsiteX1" fmla="*/ 804597 w 1707305"/>
                <a:gd name="connsiteY1" fmla="*/ 14026 h 1697659"/>
                <a:gd name="connsiteX2" fmla="*/ 912358 w 1707305"/>
                <a:gd name="connsiteY2" fmla="*/ 14029 h 1697659"/>
                <a:gd name="connsiteX3" fmla="*/ 1693280 w 1707305"/>
                <a:gd name="connsiteY3" fmla="*/ 794952 h 1697659"/>
                <a:gd name="connsiteX4" fmla="*/ 1693276 w 1707305"/>
                <a:gd name="connsiteY4" fmla="*/ 902712 h 1697659"/>
                <a:gd name="connsiteX5" fmla="*/ 912354 w 1707305"/>
                <a:gd name="connsiteY5" fmla="*/ 1683634 h 1697659"/>
                <a:gd name="connsiteX6" fmla="*/ 804594 w 1707305"/>
                <a:gd name="connsiteY6" fmla="*/ 1683630 h 1697659"/>
                <a:gd name="connsiteX7" fmla="*/ 23672 w 1707305"/>
                <a:gd name="connsiteY7" fmla="*/ 902708 h 1697659"/>
                <a:gd name="connsiteX8" fmla="*/ 23675 w 1707305"/>
                <a:gd name="connsiteY8" fmla="*/ 794948 h 1697659"/>
                <a:gd name="connsiteX0-1" fmla="*/ 23675 w 1707305"/>
                <a:gd name="connsiteY0-2" fmla="*/ 794948 h 1697659"/>
                <a:gd name="connsiteX1-3" fmla="*/ 804597 w 1707305"/>
                <a:gd name="connsiteY1-4" fmla="*/ 14026 h 1697659"/>
                <a:gd name="connsiteX2-5" fmla="*/ 912358 w 1707305"/>
                <a:gd name="connsiteY2-6" fmla="*/ 14029 h 1697659"/>
                <a:gd name="connsiteX3-7" fmla="*/ 1693280 w 1707305"/>
                <a:gd name="connsiteY3-8" fmla="*/ 794952 h 1697659"/>
                <a:gd name="connsiteX4-9" fmla="*/ 1693276 w 1707305"/>
                <a:gd name="connsiteY4-10" fmla="*/ 902712 h 1697659"/>
                <a:gd name="connsiteX5-11" fmla="*/ 912354 w 1707305"/>
                <a:gd name="connsiteY5-12" fmla="*/ 1683634 h 1697659"/>
                <a:gd name="connsiteX6-13" fmla="*/ 804594 w 1707305"/>
                <a:gd name="connsiteY6-14" fmla="*/ 1683630 h 1697659"/>
                <a:gd name="connsiteX7-15" fmla="*/ 23672 w 1707305"/>
                <a:gd name="connsiteY7-16" fmla="*/ 902708 h 1697659"/>
                <a:gd name="connsiteX8-17" fmla="*/ 23675 w 1707305"/>
                <a:gd name="connsiteY8-18" fmla="*/ 794948 h 1697659"/>
                <a:gd name="connsiteX0-19" fmla="*/ 23675 w 1707305"/>
                <a:gd name="connsiteY0-20" fmla="*/ 794949 h 1697660"/>
                <a:gd name="connsiteX1-21" fmla="*/ 804597 w 1707305"/>
                <a:gd name="connsiteY1-22" fmla="*/ 14027 h 1697660"/>
                <a:gd name="connsiteX2-23" fmla="*/ 912358 w 1707305"/>
                <a:gd name="connsiteY2-24" fmla="*/ 14030 h 1697660"/>
                <a:gd name="connsiteX3-25" fmla="*/ 1693280 w 1707305"/>
                <a:gd name="connsiteY3-26" fmla="*/ 794953 h 1697660"/>
                <a:gd name="connsiteX4-27" fmla="*/ 1693276 w 1707305"/>
                <a:gd name="connsiteY4-28" fmla="*/ 902713 h 1697660"/>
                <a:gd name="connsiteX5-29" fmla="*/ 912354 w 1707305"/>
                <a:gd name="connsiteY5-30" fmla="*/ 1683635 h 1697660"/>
                <a:gd name="connsiteX6-31" fmla="*/ 804594 w 1707305"/>
                <a:gd name="connsiteY6-32" fmla="*/ 1683631 h 1697660"/>
                <a:gd name="connsiteX7-33" fmla="*/ 23672 w 1707305"/>
                <a:gd name="connsiteY7-34" fmla="*/ 902709 h 1697660"/>
                <a:gd name="connsiteX8-35" fmla="*/ 23675 w 1707305"/>
                <a:gd name="connsiteY8-36" fmla="*/ 794949 h 1697660"/>
                <a:gd name="connsiteX0-37" fmla="*/ 23675 w 1707305"/>
                <a:gd name="connsiteY0-38" fmla="*/ 804593 h 1707304"/>
                <a:gd name="connsiteX1-39" fmla="*/ 804597 w 1707305"/>
                <a:gd name="connsiteY1-40" fmla="*/ 23671 h 1707304"/>
                <a:gd name="connsiteX2-41" fmla="*/ 912358 w 1707305"/>
                <a:gd name="connsiteY2-42" fmla="*/ 23674 h 1707304"/>
                <a:gd name="connsiteX3-43" fmla="*/ 1693280 w 1707305"/>
                <a:gd name="connsiteY3-44" fmla="*/ 804597 h 1707304"/>
                <a:gd name="connsiteX4-45" fmla="*/ 1693276 w 1707305"/>
                <a:gd name="connsiteY4-46" fmla="*/ 912357 h 1707304"/>
                <a:gd name="connsiteX5-47" fmla="*/ 912354 w 1707305"/>
                <a:gd name="connsiteY5-48" fmla="*/ 1693279 h 1707304"/>
                <a:gd name="connsiteX6-49" fmla="*/ 804594 w 1707305"/>
                <a:gd name="connsiteY6-50" fmla="*/ 1693275 h 1707304"/>
                <a:gd name="connsiteX7-51" fmla="*/ 23672 w 1707305"/>
                <a:gd name="connsiteY7-52" fmla="*/ 912353 h 1707304"/>
                <a:gd name="connsiteX8-53" fmla="*/ 23675 w 1707305"/>
                <a:gd name="connsiteY8-54" fmla="*/ 804593 h 1707304"/>
                <a:gd name="connsiteX0-55" fmla="*/ 23675 w 1707305"/>
                <a:gd name="connsiteY0-56" fmla="*/ 804593 h 1707304"/>
                <a:gd name="connsiteX1-57" fmla="*/ 804597 w 1707305"/>
                <a:gd name="connsiteY1-58" fmla="*/ 23671 h 1707304"/>
                <a:gd name="connsiteX2-59" fmla="*/ 912358 w 1707305"/>
                <a:gd name="connsiteY2-60" fmla="*/ 23674 h 1707304"/>
                <a:gd name="connsiteX3-61" fmla="*/ 1693280 w 1707305"/>
                <a:gd name="connsiteY3-62" fmla="*/ 804597 h 1707304"/>
                <a:gd name="connsiteX4-63" fmla="*/ 1693276 w 1707305"/>
                <a:gd name="connsiteY4-64" fmla="*/ 912357 h 1707304"/>
                <a:gd name="connsiteX5-65" fmla="*/ 912354 w 1707305"/>
                <a:gd name="connsiteY5-66" fmla="*/ 1693279 h 1707304"/>
                <a:gd name="connsiteX6-67" fmla="*/ 804594 w 1707305"/>
                <a:gd name="connsiteY6-68" fmla="*/ 1693275 h 1707304"/>
                <a:gd name="connsiteX7-69" fmla="*/ 23672 w 1707305"/>
                <a:gd name="connsiteY7-70" fmla="*/ 912353 h 1707304"/>
                <a:gd name="connsiteX8-71" fmla="*/ 23675 w 1707305"/>
                <a:gd name="connsiteY8-72" fmla="*/ 804593 h 1707304"/>
                <a:gd name="connsiteX0-73" fmla="*/ 23675 w 1707305"/>
                <a:gd name="connsiteY0-74" fmla="*/ 804593 h 1707304"/>
                <a:gd name="connsiteX1-75" fmla="*/ 804597 w 1707305"/>
                <a:gd name="connsiteY1-76" fmla="*/ 23671 h 1707304"/>
                <a:gd name="connsiteX2-77" fmla="*/ 912358 w 1707305"/>
                <a:gd name="connsiteY2-78" fmla="*/ 23674 h 1707304"/>
                <a:gd name="connsiteX3-79" fmla="*/ 1693280 w 1707305"/>
                <a:gd name="connsiteY3-80" fmla="*/ 804597 h 1707304"/>
                <a:gd name="connsiteX4-81" fmla="*/ 1693276 w 1707305"/>
                <a:gd name="connsiteY4-82" fmla="*/ 912357 h 1707304"/>
                <a:gd name="connsiteX5-83" fmla="*/ 912354 w 1707305"/>
                <a:gd name="connsiteY5-84" fmla="*/ 1693279 h 1707304"/>
                <a:gd name="connsiteX6-85" fmla="*/ 804594 w 1707305"/>
                <a:gd name="connsiteY6-86" fmla="*/ 1693275 h 1707304"/>
                <a:gd name="connsiteX7-87" fmla="*/ 23672 w 1707305"/>
                <a:gd name="connsiteY7-88" fmla="*/ 912353 h 1707304"/>
                <a:gd name="connsiteX8-89" fmla="*/ 23675 w 1707305"/>
                <a:gd name="connsiteY8-90" fmla="*/ 804593 h 1707304"/>
                <a:gd name="connsiteX0-91" fmla="*/ 23675 w 1707307"/>
                <a:gd name="connsiteY0-92" fmla="*/ 804593 h 1707304"/>
                <a:gd name="connsiteX1-93" fmla="*/ 804597 w 1707307"/>
                <a:gd name="connsiteY1-94" fmla="*/ 23671 h 1707304"/>
                <a:gd name="connsiteX2-95" fmla="*/ 912358 w 1707307"/>
                <a:gd name="connsiteY2-96" fmla="*/ 23674 h 1707304"/>
                <a:gd name="connsiteX3-97" fmla="*/ 1693280 w 1707307"/>
                <a:gd name="connsiteY3-98" fmla="*/ 804597 h 1707304"/>
                <a:gd name="connsiteX4-99" fmla="*/ 1693276 w 1707307"/>
                <a:gd name="connsiteY4-100" fmla="*/ 912357 h 1707304"/>
                <a:gd name="connsiteX5-101" fmla="*/ 912354 w 1707307"/>
                <a:gd name="connsiteY5-102" fmla="*/ 1693279 h 1707304"/>
                <a:gd name="connsiteX6-103" fmla="*/ 804594 w 1707307"/>
                <a:gd name="connsiteY6-104" fmla="*/ 1693275 h 1707304"/>
                <a:gd name="connsiteX7-105" fmla="*/ 23672 w 1707307"/>
                <a:gd name="connsiteY7-106" fmla="*/ 912353 h 1707304"/>
                <a:gd name="connsiteX8-107" fmla="*/ 23675 w 1707307"/>
                <a:gd name="connsiteY8-108" fmla="*/ 804593 h 1707304"/>
                <a:gd name="connsiteX0-109" fmla="*/ 23675 w 1716951"/>
                <a:gd name="connsiteY0-110" fmla="*/ 804593 h 1707304"/>
                <a:gd name="connsiteX1-111" fmla="*/ 804597 w 1716951"/>
                <a:gd name="connsiteY1-112" fmla="*/ 23671 h 1707304"/>
                <a:gd name="connsiteX2-113" fmla="*/ 912358 w 1716951"/>
                <a:gd name="connsiteY2-114" fmla="*/ 23674 h 1707304"/>
                <a:gd name="connsiteX3-115" fmla="*/ 1693280 w 1716951"/>
                <a:gd name="connsiteY3-116" fmla="*/ 804597 h 1707304"/>
                <a:gd name="connsiteX4-117" fmla="*/ 1693276 w 1716951"/>
                <a:gd name="connsiteY4-118" fmla="*/ 912357 h 1707304"/>
                <a:gd name="connsiteX5-119" fmla="*/ 912354 w 1716951"/>
                <a:gd name="connsiteY5-120" fmla="*/ 1693279 h 1707304"/>
                <a:gd name="connsiteX6-121" fmla="*/ 804594 w 1716951"/>
                <a:gd name="connsiteY6-122" fmla="*/ 1693275 h 1707304"/>
                <a:gd name="connsiteX7-123" fmla="*/ 23672 w 1716951"/>
                <a:gd name="connsiteY7-124" fmla="*/ 912353 h 1707304"/>
                <a:gd name="connsiteX8-125" fmla="*/ 23675 w 1716951"/>
                <a:gd name="connsiteY8-126" fmla="*/ 804593 h 1707304"/>
                <a:gd name="connsiteX0-127" fmla="*/ 23675 w 1716951"/>
                <a:gd name="connsiteY0-128" fmla="*/ 804593 h 1707304"/>
                <a:gd name="connsiteX1-129" fmla="*/ 804597 w 1716951"/>
                <a:gd name="connsiteY1-130" fmla="*/ 23671 h 1707304"/>
                <a:gd name="connsiteX2-131" fmla="*/ 912358 w 1716951"/>
                <a:gd name="connsiteY2-132" fmla="*/ 23674 h 1707304"/>
                <a:gd name="connsiteX3-133" fmla="*/ 1693280 w 1716951"/>
                <a:gd name="connsiteY3-134" fmla="*/ 804597 h 1707304"/>
                <a:gd name="connsiteX4-135" fmla="*/ 1693276 w 1716951"/>
                <a:gd name="connsiteY4-136" fmla="*/ 912357 h 1707304"/>
                <a:gd name="connsiteX5-137" fmla="*/ 912354 w 1716951"/>
                <a:gd name="connsiteY5-138" fmla="*/ 1693279 h 1707304"/>
                <a:gd name="connsiteX6-139" fmla="*/ 804594 w 1716951"/>
                <a:gd name="connsiteY6-140" fmla="*/ 1693275 h 1707304"/>
                <a:gd name="connsiteX7-141" fmla="*/ 23672 w 1716951"/>
                <a:gd name="connsiteY7-142" fmla="*/ 912353 h 1707304"/>
                <a:gd name="connsiteX8-143" fmla="*/ 23675 w 1716951"/>
                <a:gd name="connsiteY8-144" fmla="*/ 804593 h 1707304"/>
                <a:gd name="connsiteX0-145" fmla="*/ 23675 w 1716951"/>
                <a:gd name="connsiteY0-146" fmla="*/ 804593 h 1707304"/>
                <a:gd name="connsiteX1-147" fmla="*/ 804597 w 1716951"/>
                <a:gd name="connsiteY1-148" fmla="*/ 23671 h 1707304"/>
                <a:gd name="connsiteX2-149" fmla="*/ 912358 w 1716951"/>
                <a:gd name="connsiteY2-150" fmla="*/ 23674 h 1707304"/>
                <a:gd name="connsiteX3-151" fmla="*/ 1693280 w 1716951"/>
                <a:gd name="connsiteY3-152" fmla="*/ 804597 h 1707304"/>
                <a:gd name="connsiteX4-153" fmla="*/ 1693276 w 1716951"/>
                <a:gd name="connsiteY4-154" fmla="*/ 912357 h 1707304"/>
                <a:gd name="connsiteX5-155" fmla="*/ 912354 w 1716951"/>
                <a:gd name="connsiteY5-156" fmla="*/ 1693279 h 1707304"/>
                <a:gd name="connsiteX6-157" fmla="*/ 804594 w 1716951"/>
                <a:gd name="connsiteY6-158" fmla="*/ 1693275 h 1707304"/>
                <a:gd name="connsiteX7-159" fmla="*/ 23672 w 1716951"/>
                <a:gd name="connsiteY7-160" fmla="*/ 912353 h 1707304"/>
                <a:gd name="connsiteX8-161" fmla="*/ 23675 w 1716951"/>
                <a:gd name="connsiteY8-162" fmla="*/ 804593 h 1707304"/>
                <a:gd name="connsiteX0-163" fmla="*/ 23675 w 1716951"/>
                <a:gd name="connsiteY0-164" fmla="*/ 804593 h 1707306"/>
                <a:gd name="connsiteX1-165" fmla="*/ 804597 w 1716951"/>
                <a:gd name="connsiteY1-166" fmla="*/ 23671 h 1707306"/>
                <a:gd name="connsiteX2-167" fmla="*/ 912358 w 1716951"/>
                <a:gd name="connsiteY2-168" fmla="*/ 23674 h 1707306"/>
                <a:gd name="connsiteX3-169" fmla="*/ 1693280 w 1716951"/>
                <a:gd name="connsiteY3-170" fmla="*/ 804597 h 1707306"/>
                <a:gd name="connsiteX4-171" fmla="*/ 1693276 w 1716951"/>
                <a:gd name="connsiteY4-172" fmla="*/ 912357 h 1707306"/>
                <a:gd name="connsiteX5-173" fmla="*/ 912354 w 1716951"/>
                <a:gd name="connsiteY5-174" fmla="*/ 1693279 h 1707306"/>
                <a:gd name="connsiteX6-175" fmla="*/ 804594 w 1716951"/>
                <a:gd name="connsiteY6-176" fmla="*/ 1693275 h 1707306"/>
                <a:gd name="connsiteX7-177" fmla="*/ 23672 w 1716951"/>
                <a:gd name="connsiteY7-178" fmla="*/ 912353 h 1707306"/>
                <a:gd name="connsiteX8-179" fmla="*/ 23675 w 1716951"/>
                <a:gd name="connsiteY8-180" fmla="*/ 804593 h 1707306"/>
                <a:gd name="connsiteX0-181" fmla="*/ 23675 w 1716951"/>
                <a:gd name="connsiteY0-182" fmla="*/ 804593 h 1716949"/>
                <a:gd name="connsiteX1-183" fmla="*/ 804597 w 1716951"/>
                <a:gd name="connsiteY1-184" fmla="*/ 23671 h 1716949"/>
                <a:gd name="connsiteX2-185" fmla="*/ 912358 w 1716951"/>
                <a:gd name="connsiteY2-186" fmla="*/ 23674 h 1716949"/>
                <a:gd name="connsiteX3-187" fmla="*/ 1693280 w 1716951"/>
                <a:gd name="connsiteY3-188" fmla="*/ 804597 h 1716949"/>
                <a:gd name="connsiteX4-189" fmla="*/ 1693276 w 1716951"/>
                <a:gd name="connsiteY4-190" fmla="*/ 912357 h 1716949"/>
                <a:gd name="connsiteX5-191" fmla="*/ 912354 w 1716951"/>
                <a:gd name="connsiteY5-192" fmla="*/ 1693279 h 1716949"/>
                <a:gd name="connsiteX6-193" fmla="*/ 804594 w 1716951"/>
                <a:gd name="connsiteY6-194" fmla="*/ 1693275 h 1716949"/>
                <a:gd name="connsiteX7-195" fmla="*/ 23672 w 1716951"/>
                <a:gd name="connsiteY7-196" fmla="*/ 912353 h 1716949"/>
                <a:gd name="connsiteX8-197" fmla="*/ 23675 w 1716951"/>
                <a:gd name="connsiteY8-198" fmla="*/ 804593 h 1716949"/>
                <a:gd name="connsiteX0-199" fmla="*/ 23675 w 1716951"/>
                <a:gd name="connsiteY0-200" fmla="*/ 804593 h 1716949"/>
                <a:gd name="connsiteX1-201" fmla="*/ 804597 w 1716951"/>
                <a:gd name="connsiteY1-202" fmla="*/ 23671 h 1716949"/>
                <a:gd name="connsiteX2-203" fmla="*/ 912358 w 1716951"/>
                <a:gd name="connsiteY2-204" fmla="*/ 23674 h 1716949"/>
                <a:gd name="connsiteX3-205" fmla="*/ 1693280 w 1716951"/>
                <a:gd name="connsiteY3-206" fmla="*/ 804597 h 1716949"/>
                <a:gd name="connsiteX4-207" fmla="*/ 1693276 w 1716951"/>
                <a:gd name="connsiteY4-208" fmla="*/ 912357 h 1716949"/>
                <a:gd name="connsiteX5-209" fmla="*/ 912354 w 1716951"/>
                <a:gd name="connsiteY5-210" fmla="*/ 1693279 h 1716949"/>
                <a:gd name="connsiteX6-211" fmla="*/ 804594 w 1716951"/>
                <a:gd name="connsiteY6-212" fmla="*/ 1693275 h 1716949"/>
                <a:gd name="connsiteX7-213" fmla="*/ 23672 w 1716951"/>
                <a:gd name="connsiteY7-214" fmla="*/ 912353 h 1716949"/>
                <a:gd name="connsiteX8-215" fmla="*/ 23675 w 1716951"/>
                <a:gd name="connsiteY8-216" fmla="*/ 804593 h 1716949"/>
                <a:gd name="connsiteX0-217" fmla="*/ 23675 w 1716951"/>
                <a:gd name="connsiteY0-218" fmla="*/ 804593 h 1716949"/>
                <a:gd name="connsiteX1-219" fmla="*/ 804597 w 1716951"/>
                <a:gd name="connsiteY1-220" fmla="*/ 23671 h 1716949"/>
                <a:gd name="connsiteX2-221" fmla="*/ 912358 w 1716951"/>
                <a:gd name="connsiteY2-222" fmla="*/ 23674 h 1716949"/>
                <a:gd name="connsiteX3-223" fmla="*/ 1693280 w 1716951"/>
                <a:gd name="connsiteY3-224" fmla="*/ 804597 h 1716949"/>
                <a:gd name="connsiteX4-225" fmla="*/ 1693276 w 1716951"/>
                <a:gd name="connsiteY4-226" fmla="*/ 912357 h 1716949"/>
                <a:gd name="connsiteX5-227" fmla="*/ 912354 w 1716951"/>
                <a:gd name="connsiteY5-228" fmla="*/ 1693279 h 1716949"/>
                <a:gd name="connsiteX6-229" fmla="*/ 804594 w 1716951"/>
                <a:gd name="connsiteY6-230" fmla="*/ 1693275 h 1716949"/>
                <a:gd name="connsiteX7-231" fmla="*/ 23672 w 1716951"/>
                <a:gd name="connsiteY7-232" fmla="*/ 912353 h 1716949"/>
                <a:gd name="connsiteX8-233" fmla="*/ 23675 w 1716951"/>
                <a:gd name="connsiteY8-234" fmla="*/ 804593 h 1716949"/>
                <a:gd name="connsiteX0-235" fmla="*/ 23674 w 1716950"/>
                <a:gd name="connsiteY0-236" fmla="*/ 804593 h 1716949"/>
                <a:gd name="connsiteX1-237" fmla="*/ 804596 w 1716950"/>
                <a:gd name="connsiteY1-238" fmla="*/ 23671 h 1716949"/>
                <a:gd name="connsiteX2-239" fmla="*/ 912357 w 1716950"/>
                <a:gd name="connsiteY2-240" fmla="*/ 23674 h 1716949"/>
                <a:gd name="connsiteX3-241" fmla="*/ 1693279 w 1716950"/>
                <a:gd name="connsiteY3-242" fmla="*/ 804597 h 1716949"/>
                <a:gd name="connsiteX4-243" fmla="*/ 1693275 w 1716950"/>
                <a:gd name="connsiteY4-244" fmla="*/ 912357 h 1716949"/>
                <a:gd name="connsiteX5-245" fmla="*/ 912353 w 1716950"/>
                <a:gd name="connsiteY5-246" fmla="*/ 1693279 h 1716949"/>
                <a:gd name="connsiteX6-247" fmla="*/ 804593 w 1716950"/>
                <a:gd name="connsiteY6-248" fmla="*/ 1693275 h 1716949"/>
                <a:gd name="connsiteX7-249" fmla="*/ 23671 w 1716950"/>
                <a:gd name="connsiteY7-250" fmla="*/ 912353 h 1716949"/>
                <a:gd name="connsiteX8-251" fmla="*/ 23674 w 1716950"/>
                <a:gd name="connsiteY8-252" fmla="*/ 804593 h 171694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716950" h="1716949">
                  <a:moveTo>
                    <a:pt x="23674" y="804593"/>
                  </a:moveTo>
                  <a:cubicBezTo>
                    <a:pt x="23674" y="804593"/>
                    <a:pt x="804597" y="23671"/>
                    <a:pt x="804596" y="23671"/>
                  </a:cubicBezTo>
                  <a:cubicBezTo>
                    <a:pt x="836160" y="-7893"/>
                    <a:pt x="880795" y="-7889"/>
                    <a:pt x="912357" y="23674"/>
                  </a:cubicBezTo>
                  <a:cubicBezTo>
                    <a:pt x="912358" y="23674"/>
                    <a:pt x="1693280" y="804597"/>
                    <a:pt x="1693279" y="804597"/>
                  </a:cubicBezTo>
                  <a:cubicBezTo>
                    <a:pt x="1724843" y="836160"/>
                    <a:pt x="1724839" y="880794"/>
                    <a:pt x="1693275" y="912357"/>
                  </a:cubicBezTo>
                  <a:cubicBezTo>
                    <a:pt x="1693276" y="912357"/>
                    <a:pt x="912354" y="1693279"/>
                    <a:pt x="912353" y="1693279"/>
                  </a:cubicBezTo>
                  <a:cubicBezTo>
                    <a:pt x="880791" y="1724843"/>
                    <a:pt x="836157" y="1724838"/>
                    <a:pt x="804593" y="1693275"/>
                  </a:cubicBezTo>
                  <a:cubicBezTo>
                    <a:pt x="804594" y="1693275"/>
                    <a:pt x="23672" y="912353"/>
                    <a:pt x="23671" y="912353"/>
                  </a:cubicBezTo>
                  <a:cubicBezTo>
                    <a:pt x="-7892" y="880790"/>
                    <a:pt x="-7889" y="836156"/>
                    <a:pt x="23674" y="804593"/>
                  </a:cubicBezTo>
                  <a:close/>
                </a:path>
              </a:pathLst>
            </a:custGeom>
            <a:solidFill>
              <a:srgbClr val="2CBAE7"/>
            </a:solidFill>
            <a:ln>
              <a:noFill/>
            </a:ln>
            <a:effectLst>
              <a:outerShdw blurRad="203200" dist="63500" dir="2700000" algn="tl" rotWithShape="0">
                <a:schemeClr val="accent5">
                  <a:lumMod val="75000"/>
                  <a:alpha val="3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kumimoji="1" lang="zh-CN" altLang="en-US" sz="3925" b="1">
                <a:solidFill>
                  <a:schemeClr val="bg1"/>
                </a:solidFill>
                <a:latin typeface="思源黑体" panose="020B0800000000000000" charset="-122"/>
                <a:ea typeface="思源黑体" panose="020B0800000000000000" charset="-122"/>
              </a:endParaRPr>
            </a:p>
          </p:txBody>
        </p:sp>
        <p:sp>
          <p:nvSpPr>
            <p:cNvPr id="47" name="任意多边形: 形状 12"/>
            <p:cNvSpPr/>
            <p:nvPr>
              <p:custDataLst>
                <p:tags r:id="rId16"/>
              </p:custDataLst>
            </p:nvPr>
          </p:nvSpPr>
          <p:spPr>
            <a:xfrm>
              <a:off x="6671" y="3537"/>
              <a:ext cx="2486" cy="2486"/>
            </a:xfrm>
            <a:custGeom>
              <a:avLst/>
              <a:gdLst>
                <a:gd name="connsiteX0" fmla="*/ 23675 w 1707305"/>
                <a:gd name="connsiteY0" fmla="*/ 794948 h 1697659"/>
                <a:gd name="connsiteX1" fmla="*/ 804597 w 1707305"/>
                <a:gd name="connsiteY1" fmla="*/ 14026 h 1697659"/>
                <a:gd name="connsiteX2" fmla="*/ 912358 w 1707305"/>
                <a:gd name="connsiteY2" fmla="*/ 14029 h 1697659"/>
                <a:gd name="connsiteX3" fmla="*/ 1693280 w 1707305"/>
                <a:gd name="connsiteY3" fmla="*/ 794952 h 1697659"/>
                <a:gd name="connsiteX4" fmla="*/ 1693276 w 1707305"/>
                <a:gd name="connsiteY4" fmla="*/ 902712 h 1697659"/>
                <a:gd name="connsiteX5" fmla="*/ 912354 w 1707305"/>
                <a:gd name="connsiteY5" fmla="*/ 1683634 h 1697659"/>
                <a:gd name="connsiteX6" fmla="*/ 804594 w 1707305"/>
                <a:gd name="connsiteY6" fmla="*/ 1683630 h 1697659"/>
                <a:gd name="connsiteX7" fmla="*/ 23672 w 1707305"/>
                <a:gd name="connsiteY7" fmla="*/ 902708 h 1697659"/>
                <a:gd name="connsiteX8" fmla="*/ 23675 w 1707305"/>
                <a:gd name="connsiteY8" fmla="*/ 794948 h 1697659"/>
                <a:gd name="connsiteX0-1" fmla="*/ 23675 w 1707305"/>
                <a:gd name="connsiteY0-2" fmla="*/ 794948 h 1697659"/>
                <a:gd name="connsiteX1-3" fmla="*/ 804597 w 1707305"/>
                <a:gd name="connsiteY1-4" fmla="*/ 14026 h 1697659"/>
                <a:gd name="connsiteX2-5" fmla="*/ 912358 w 1707305"/>
                <a:gd name="connsiteY2-6" fmla="*/ 14029 h 1697659"/>
                <a:gd name="connsiteX3-7" fmla="*/ 1693280 w 1707305"/>
                <a:gd name="connsiteY3-8" fmla="*/ 794952 h 1697659"/>
                <a:gd name="connsiteX4-9" fmla="*/ 1693276 w 1707305"/>
                <a:gd name="connsiteY4-10" fmla="*/ 902712 h 1697659"/>
                <a:gd name="connsiteX5-11" fmla="*/ 912354 w 1707305"/>
                <a:gd name="connsiteY5-12" fmla="*/ 1683634 h 1697659"/>
                <a:gd name="connsiteX6-13" fmla="*/ 804594 w 1707305"/>
                <a:gd name="connsiteY6-14" fmla="*/ 1683630 h 1697659"/>
                <a:gd name="connsiteX7-15" fmla="*/ 23672 w 1707305"/>
                <a:gd name="connsiteY7-16" fmla="*/ 902708 h 1697659"/>
                <a:gd name="connsiteX8-17" fmla="*/ 23675 w 1707305"/>
                <a:gd name="connsiteY8-18" fmla="*/ 794948 h 1697659"/>
                <a:gd name="connsiteX0-19" fmla="*/ 23675 w 1707305"/>
                <a:gd name="connsiteY0-20" fmla="*/ 794949 h 1697660"/>
                <a:gd name="connsiteX1-21" fmla="*/ 804597 w 1707305"/>
                <a:gd name="connsiteY1-22" fmla="*/ 14027 h 1697660"/>
                <a:gd name="connsiteX2-23" fmla="*/ 912358 w 1707305"/>
                <a:gd name="connsiteY2-24" fmla="*/ 14030 h 1697660"/>
                <a:gd name="connsiteX3-25" fmla="*/ 1693280 w 1707305"/>
                <a:gd name="connsiteY3-26" fmla="*/ 794953 h 1697660"/>
                <a:gd name="connsiteX4-27" fmla="*/ 1693276 w 1707305"/>
                <a:gd name="connsiteY4-28" fmla="*/ 902713 h 1697660"/>
                <a:gd name="connsiteX5-29" fmla="*/ 912354 w 1707305"/>
                <a:gd name="connsiteY5-30" fmla="*/ 1683635 h 1697660"/>
                <a:gd name="connsiteX6-31" fmla="*/ 804594 w 1707305"/>
                <a:gd name="connsiteY6-32" fmla="*/ 1683631 h 1697660"/>
                <a:gd name="connsiteX7-33" fmla="*/ 23672 w 1707305"/>
                <a:gd name="connsiteY7-34" fmla="*/ 902709 h 1697660"/>
                <a:gd name="connsiteX8-35" fmla="*/ 23675 w 1707305"/>
                <a:gd name="connsiteY8-36" fmla="*/ 794949 h 1697660"/>
                <a:gd name="connsiteX0-37" fmla="*/ 23675 w 1707305"/>
                <a:gd name="connsiteY0-38" fmla="*/ 804593 h 1707304"/>
                <a:gd name="connsiteX1-39" fmla="*/ 804597 w 1707305"/>
                <a:gd name="connsiteY1-40" fmla="*/ 23671 h 1707304"/>
                <a:gd name="connsiteX2-41" fmla="*/ 912358 w 1707305"/>
                <a:gd name="connsiteY2-42" fmla="*/ 23674 h 1707304"/>
                <a:gd name="connsiteX3-43" fmla="*/ 1693280 w 1707305"/>
                <a:gd name="connsiteY3-44" fmla="*/ 804597 h 1707304"/>
                <a:gd name="connsiteX4-45" fmla="*/ 1693276 w 1707305"/>
                <a:gd name="connsiteY4-46" fmla="*/ 912357 h 1707304"/>
                <a:gd name="connsiteX5-47" fmla="*/ 912354 w 1707305"/>
                <a:gd name="connsiteY5-48" fmla="*/ 1693279 h 1707304"/>
                <a:gd name="connsiteX6-49" fmla="*/ 804594 w 1707305"/>
                <a:gd name="connsiteY6-50" fmla="*/ 1693275 h 1707304"/>
                <a:gd name="connsiteX7-51" fmla="*/ 23672 w 1707305"/>
                <a:gd name="connsiteY7-52" fmla="*/ 912353 h 1707304"/>
                <a:gd name="connsiteX8-53" fmla="*/ 23675 w 1707305"/>
                <a:gd name="connsiteY8-54" fmla="*/ 804593 h 1707304"/>
                <a:gd name="connsiteX0-55" fmla="*/ 23675 w 1707305"/>
                <a:gd name="connsiteY0-56" fmla="*/ 804593 h 1707304"/>
                <a:gd name="connsiteX1-57" fmla="*/ 804597 w 1707305"/>
                <a:gd name="connsiteY1-58" fmla="*/ 23671 h 1707304"/>
                <a:gd name="connsiteX2-59" fmla="*/ 912358 w 1707305"/>
                <a:gd name="connsiteY2-60" fmla="*/ 23674 h 1707304"/>
                <a:gd name="connsiteX3-61" fmla="*/ 1693280 w 1707305"/>
                <a:gd name="connsiteY3-62" fmla="*/ 804597 h 1707304"/>
                <a:gd name="connsiteX4-63" fmla="*/ 1693276 w 1707305"/>
                <a:gd name="connsiteY4-64" fmla="*/ 912357 h 1707304"/>
                <a:gd name="connsiteX5-65" fmla="*/ 912354 w 1707305"/>
                <a:gd name="connsiteY5-66" fmla="*/ 1693279 h 1707304"/>
                <a:gd name="connsiteX6-67" fmla="*/ 804594 w 1707305"/>
                <a:gd name="connsiteY6-68" fmla="*/ 1693275 h 1707304"/>
                <a:gd name="connsiteX7-69" fmla="*/ 23672 w 1707305"/>
                <a:gd name="connsiteY7-70" fmla="*/ 912353 h 1707304"/>
                <a:gd name="connsiteX8-71" fmla="*/ 23675 w 1707305"/>
                <a:gd name="connsiteY8-72" fmla="*/ 804593 h 1707304"/>
                <a:gd name="connsiteX0-73" fmla="*/ 23675 w 1707305"/>
                <a:gd name="connsiteY0-74" fmla="*/ 804593 h 1707304"/>
                <a:gd name="connsiteX1-75" fmla="*/ 804597 w 1707305"/>
                <a:gd name="connsiteY1-76" fmla="*/ 23671 h 1707304"/>
                <a:gd name="connsiteX2-77" fmla="*/ 912358 w 1707305"/>
                <a:gd name="connsiteY2-78" fmla="*/ 23674 h 1707304"/>
                <a:gd name="connsiteX3-79" fmla="*/ 1693280 w 1707305"/>
                <a:gd name="connsiteY3-80" fmla="*/ 804597 h 1707304"/>
                <a:gd name="connsiteX4-81" fmla="*/ 1693276 w 1707305"/>
                <a:gd name="connsiteY4-82" fmla="*/ 912357 h 1707304"/>
                <a:gd name="connsiteX5-83" fmla="*/ 912354 w 1707305"/>
                <a:gd name="connsiteY5-84" fmla="*/ 1693279 h 1707304"/>
                <a:gd name="connsiteX6-85" fmla="*/ 804594 w 1707305"/>
                <a:gd name="connsiteY6-86" fmla="*/ 1693275 h 1707304"/>
                <a:gd name="connsiteX7-87" fmla="*/ 23672 w 1707305"/>
                <a:gd name="connsiteY7-88" fmla="*/ 912353 h 1707304"/>
                <a:gd name="connsiteX8-89" fmla="*/ 23675 w 1707305"/>
                <a:gd name="connsiteY8-90" fmla="*/ 804593 h 1707304"/>
                <a:gd name="connsiteX0-91" fmla="*/ 23675 w 1707307"/>
                <a:gd name="connsiteY0-92" fmla="*/ 804593 h 1707304"/>
                <a:gd name="connsiteX1-93" fmla="*/ 804597 w 1707307"/>
                <a:gd name="connsiteY1-94" fmla="*/ 23671 h 1707304"/>
                <a:gd name="connsiteX2-95" fmla="*/ 912358 w 1707307"/>
                <a:gd name="connsiteY2-96" fmla="*/ 23674 h 1707304"/>
                <a:gd name="connsiteX3-97" fmla="*/ 1693280 w 1707307"/>
                <a:gd name="connsiteY3-98" fmla="*/ 804597 h 1707304"/>
                <a:gd name="connsiteX4-99" fmla="*/ 1693276 w 1707307"/>
                <a:gd name="connsiteY4-100" fmla="*/ 912357 h 1707304"/>
                <a:gd name="connsiteX5-101" fmla="*/ 912354 w 1707307"/>
                <a:gd name="connsiteY5-102" fmla="*/ 1693279 h 1707304"/>
                <a:gd name="connsiteX6-103" fmla="*/ 804594 w 1707307"/>
                <a:gd name="connsiteY6-104" fmla="*/ 1693275 h 1707304"/>
                <a:gd name="connsiteX7-105" fmla="*/ 23672 w 1707307"/>
                <a:gd name="connsiteY7-106" fmla="*/ 912353 h 1707304"/>
                <a:gd name="connsiteX8-107" fmla="*/ 23675 w 1707307"/>
                <a:gd name="connsiteY8-108" fmla="*/ 804593 h 1707304"/>
                <a:gd name="connsiteX0-109" fmla="*/ 23675 w 1716951"/>
                <a:gd name="connsiteY0-110" fmla="*/ 804593 h 1707304"/>
                <a:gd name="connsiteX1-111" fmla="*/ 804597 w 1716951"/>
                <a:gd name="connsiteY1-112" fmla="*/ 23671 h 1707304"/>
                <a:gd name="connsiteX2-113" fmla="*/ 912358 w 1716951"/>
                <a:gd name="connsiteY2-114" fmla="*/ 23674 h 1707304"/>
                <a:gd name="connsiteX3-115" fmla="*/ 1693280 w 1716951"/>
                <a:gd name="connsiteY3-116" fmla="*/ 804597 h 1707304"/>
                <a:gd name="connsiteX4-117" fmla="*/ 1693276 w 1716951"/>
                <a:gd name="connsiteY4-118" fmla="*/ 912357 h 1707304"/>
                <a:gd name="connsiteX5-119" fmla="*/ 912354 w 1716951"/>
                <a:gd name="connsiteY5-120" fmla="*/ 1693279 h 1707304"/>
                <a:gd name="connsiteX6-121" fmla="*/ 804594 w 1716951"/>
                <a:gd name="connsiteY6-122" fmla="*/ 1693275 h 1707304"/>
                <a:gd name="connsiteX7-123" fmla="*/ 23672 w 1716951"/>
                <a:gd name="connsiteY7-124" fmla="*/ 912353 h 1707304"/>
                <a:gd name="connsiteX8-125" fmla="*/ 23675 w 1716951"/>
                <a:gd name="connsiteY8-126" fmla="*/ 804593 h 1707304"/>
                <a:gd name="connsiteX0-127" fmla="*/ 23675 w 1716951"/>
                <a:gd name="connsiteY0-128" fmla="*/ 804593 h 1707304"/>
                <a:gd name="connsiteX1-129" fmla="*/ 804597 w 1716951"/>
                <a:gd name="connsiteY1-130" fmla="*/ 23671 h 1707304"/>
                <a:gd name="connsiteX2-131" fmla="*/ 912358 w 1716951"/>
                <a:gd name="connsiteY2-132" fmla="*/ 23674 h 1707304"/>
                <a:gd name="connsiteX3-133" fmla="*/ 1693280 w 1716951"/>
                <a:gd name="connsiteY3-134" fmla="*/ 804597 h 1707304"/>
                <a:gd name="connsiteX4-135" fmla="*/ 1693276 w 1716951"/>
                <a:gd name="connsiteY4-136" fmla="*/ 912357 h 1707304"/>
                <a:gd name="connsiteX5-137" fmla="*/ 912354 w 1716951"/>
                <a:gd name="connsiteY5-138" fmla="*/ 1693279 h 1707304"/>
                <a:gd name="connsiteX6-139" fmla="*/ 804594 w 1716951"/>
                <a:gd name="connsiteY6-140" fmla="*/ 1693275 h 1707304"/>
                <a:gd name="connsiteX7-141" fmla="*/ 23672 w 1716951"/>
                <a:gd name="connsiteY7-142" fmla="*/ 912353 h 1707304"/>
                <a:gd name="connsiteX8-143" fmla="*/ 23675 w 1716951"/>
                <a:gd name="connsiteY8-144" fmla="*/ 804593 h 1707304"/>
                <a:gd name="connsiteX0-145" fmla="*/ 23675 w 1716951"/>
                <a:gd name="connsiteY0-146" fmla="*/ 804593 h 1707304"/>
                <a:gd name="connsiteX1-147" fmla="*/ 804597 w 1716951"/>
                <a:gd name="connsiteY1-148" fmla="*/ 23671 h 1707304"/>
                <a:gd name="connsiteX2-149" fmla="*/ 912358 w 1716951"/>
                <a:gd name="connsiteY2-150" fmla="*/ 23674 h 1707304"/>
                <a:gd name="connsiteX3-151" fmla="*/ 1693280 w 1716951"/>
                <a:gd name="connsiteY3-152" fmla="*/ 804597 h 1707304"/>
                <a:gd name="connsiteX4-153" fmla="*/ 1693276 w 1716951"/>
                <a:gd name="connsiteY4-154" fmla="*/ 912357 h 1707304"/>
                <a:gd name="connsiteX5-155" fmla="*/ 912354 w 1716951"/>
                <a:gd name="connsiteY5-156" fmla="*/ 1693279 h 1707304"/>
                <a:gd name="connsiteX6-157" fmla="*/ 804594 w 1716951"/>
                <a:gd name="connsiteY6-158" fmla="*/ 1693275 h 1707304"/>
                <a:gd name="connsiteX7-159" fmla="*/ 23672 w 1716951"/>
                <a:gd name="connsiteY7-160" fmla="*/ 912353 h 1707304"/>
                <a:gd name="connsiteX8-161" fmla="*/ 23675 w 1716951"/>
                <a:gd name="connsiteY8-162" fmla="*/ 804593 h 1707304"/>
                <a:gd name="connsiteX0-163" fmla="*/ 23675 w 1716951"/>
                <a:gd name="connsiteY0-164" fmla="*/ 804593 h 1707306"/>
                <a:gd name="connsiteX1-165" fmla="*/ 804597 w 1716951"/>
                <a:gd name="connsiteY1-166" fmla="*/ 23671 h 1707306"/>
                <a:gd name="connsiteX2-167" fmla="*/ 912358 w 1716951"/>
                <a:gd name="connsiteY2-168" fmla="*/ 23674 h 1707306"/>
                <a:gd name="connsiteX3-169" fmla="*/ 1693280 w 1716951"/>
                <a:gd name="connsiteY3-170" fmla="*/ 804597 h 1707306"/>
                <a:gd name="connsiteX4-171" fmla="*/ 1693276 w 1716951"/>
                <a:gd name="connsiteY4-172" fmla="*/ 912357 h 1707306"/>
                <a:gd name="connsiteX5-173" fmla="*/ 912354 w 1716951"/>
                <a:gd name="connsiteY5-174" fmla="*/ 1693279 h 1707306"/>
                <a:gd name="connsiteX6-175" fmla="*/ 804594 w 1716951"/>
                <a:gd name="connsiteY6-176" fmla="*/ 1693275 h 1707306"/>
                <a:gd name="connsiteX7-177" fmla="*/ 23672 w 1716951"/>
                <a:gd name="connsiteY7-178" fmla="*/ 912353 h 1707306"/>
                <a:gd name="connsiteX8-179" fmla="*/ 23675 w 1716951"/>
                <a:gd name="connsiteY8-180" fmla="*/ 804593 h 1707306"/>
                <a:gd name="connsiteX0-181" fmla="*/ 23675 w 1716951"/>
                <a:gd name="connsiteY0-182" fmla="*/ 804593 h 1716949"/>
                <a:gd name="connsiteX1-183" fmla="*/ 804597 w 1716951"/>
                <a:gd name="connsiteY1-184" fmla="*/ 23671 h 1716949"/>
                <a:gd name="connsiteX2-185" fmla="*/ 912358 w 1716951"/>
                <a:gd name="connsiteY2-186" fmla="*/ 23674 h 1716949"/>
                <a:gd name="connsiteX3-187" fmla="*/ 1693280 w 1716951"/>
                <a:gd name="connsiteY3-188" fmla="*/ 804597 h 1716949"/>
                <a:gd name="connsiteX4-189" fmla="*/ 1693276 w 1716951"/>
                <a:gd name="connsiteY4-190" fmla="*/ 912357 h 1716949"/>
                <a:gd name="connsiteX5-191" fmla="*/ 912354 w 1716951"/>
                <a:gd name="connsiteY5-192" fmla="*/ 1693279 h 1716949"/>
                <a:gd name="connsiteX6-193" fmla="*/ 804594 w 1716951"/>
                <a:gd name="connsiteY6-194" fmla="*/ 1693275 h 1716949"/>
                <a:gd name="connsiteX7-195" fmla="*/ 23672 w 1716951"/>
                <a:gd name="connsiteY7-196" fmla="*/ 912353 h 1716949"/>
                <a:gd name="connsiteX8-197" fmla="*/ 23675 w 1716951"/>
                <a:gd name="connsiteY8-198" fmla="*/ 804593 h 1716949"/>
                <a:gd name="connsiteX0-199" fmla="*/ 23675 w 1716951"/>
                <a:gd name="connsiteY0-200" fmla="*/ 804593 h 1716949"/>
                <a:gd name="connsiteX1-201" fmla="*/ 804597 w 1716951"/>
                <a:gd name="connsiteY1-202" fmla="*/ 23671 h 1716949"/>
                <a:gd name="connsiteX2-203" fmla="*/ 912358 w 1716951"/>
                <a:gd name="connsiteY2-204" fmla="*/ 23674 h 1716949"/>
                <a:gd name="connsiteX3-205" fmla="*/ 1693280 w 1716951"/>
                <a:gd name="connsiteY3-206" fmla="*/ 804597 h 1716949"/>
                <a:gd name="connsiteX4-207" fmla="*/ 1693276 w 1716951"/>
                <a:gd name="connsiteY4-208" fmla="*/ 912357 h 1716949"/>
                <a:gd name="connsiteX5-209" fmla="*/ 912354 w 1716951"/>
                <a:gd name="connsiteY5-210" fmla="*/ 1693279 h 1716949"/>
                <a:gd name="connsiteX6-211" fmla="*/ 804594 w 1716951"/>
                <a:gd name="connsiteY6-212" fmla="*/ 1693275 h 1716949"/>
                <a:gd name="connsiteX7-213" fmla="*/ 23672 w 1716951"/>
                <a:gd name="connsiteY7-214" fmla="*/ 912353 h 1716949"/>
                <a:gd name="connsiteX8-215" fmla="*/ 23675 w 1716951"/>
                <a:gd name="connsiteY8-216" fmla="*/ 804593 h 1716949"/>
                <a:gd name="connsiteX0-217" fmla="*/ 23675 w 1716951"/>
                <a:gd name="connsiteY0-218" fmla="*/ 804593 h 1716949"/>
                <a:gd name="connsiteX1-219" fmla="*/ 804597 w 1716951"/>
                <a:gd name="connsiteY1-220" fmla="*/ 23671 h 1716949"/>
                <a:gd name="connsiteX2-221" fmla="*/ 912358 w 1716951"/>
                <a:gd name="connsiteY2-222" fmla="*/ 23674 h 1716949"/>
                <a:gd name="connsiteX3-223" fmla="*/ 1693280 w 1716951"/>
                <a:gd name="connsiteY3-224" fmla="*/ 804597 h 1716949"/>
                <a:gd name="connsiteX4-225" fmla="*/ 1693276 w 1716951"/>
                <a:gd name="connsiteY4-226" fmla="*/ 912357 h 1716949"/>
                <a:gd name="connsiteX5-227" fmla="*/ 912354 w 1716951"/>
                <a:gd name="connsiteY5-228" fmla="*/ 1693279 h 1716949"/>
                <a:gd name="connsiteX6-229" fmla="*/ 804594 w 1716951"/>
                <a:gd name="connsiteY6-230" fmla="*/ 1693275 h 1716949"/>
                <a:gd name="connsiteX7-231" fmla="*/ 23672 w 1716951"/>
                <a:gd name="connsiteY7-232" fmla="*/ 912353 h 1716949"/>
                <a:gd name="connsiteX8-233" fmla="*/ 23675 w 1716951"/>
                <a:gd name="connsiteY8-234" fmla="*/ 804593 h 1716949"/>
                <a:gd name="connsiteX0-235" fmla="*/ 23674 w 1716950"/>
                <a:gd name="connsiteY0-236" fmla="*/ 804593 h 1716949"/>
                <a:gd name="connsiteX1-237" fmla="*/ 804596 w 1716950"/>
                <a:gd name="connsiteY1-238" fmla="*/ 23671 h 1716949"/>
                <a:gd name="connsiteX2-239" fmla="*/ 912357 w 1716950"/>
                <a:gd name="connsiteY2-240" fmla="*/ 23674 h 1716949"/>
                <a:gd name="connsiteX3-241" fmla="*/ 1693279 w 1716950"/>
                <a:gd name="connsiteY3-242" fmla="*/ 804597 h 1716949"/>
                <a:gd name="connsiteX4-243" fmla="*/ 1693275 w 1716950"/>
                <a:gd name="connsiteY4-244" fmla="*/ 912357 h 1716949"/>
                <a:gd name="connsiteX5-245" fmla="*/ 912353 w 1716950"/>
                <a:gd name="connsiteY5-246" fmla="*/ 1693279 h 1716949"/>
                <a:gd name="connsiteX6-247" fmla="*/ 804593 w 1716950"/>
                <a:gd name="connsiteY6-248" fmla="*/ 1693275 h 1716949"/>
                <a:gd name="connsiteX7-249" fmla="*/ 23671 w 1716950"/>
                <a:gd name="connsiteY7-250" fmla="*/ 912353 h 1716949"/>
                <a:gd name="connsiteX8-251" fmla="*/ 23674 w 1716950"/>
                <a:gd name="connsiteY8-252" fmla="*/ 804593 h 171694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716950" h="1716949">
                  <a:moveTo>
                    <a:pt x="23674" y="804593"/>
                  </a:moveTo>
                  <a:cubicBezTo>
                    <a:pt x="23674" y="804593"/>
                    <a:pt x="804597" y="23671"/>
                    <a:pt x="804596" y="23671"/>
                  </a:cubicBezTo>
                  <a:cubicBezTo>
                    <a:pt x="836160" y="-7893"/>
                    <a:pt x="880795" y="-7889"/>
                    <a:pt x="912357" y="23674"/>
                  </a:cubicBezTo>
                  <a:cubicBezTo>
                    <a:pt x="912358" y="23674"/>
                    <a:pt x="1693280" y="804597"/>
                    <a:pt x="1693279" y="804597"/>
                  </a:cubicBezTo>
                  <a:cubicBezTo>
                    <a:pt x="1724843" y="836160"/>
                    <a:pt x="1724839" y="880794"/>
                    <a:pt x="1693275" y="912357"/>
                  </a:cubicBezTo>
                  <a:cubicBezTo>
                    <a:pt x="1693276" y="912357"/>
                    <a:pt x="912354" y="1693279"/>
                    <a:pt x="912353" y="1693279"/>
                  </a:cubicBezTo>
                  <a:cubicBezTo>
                    <a:pt x="880791" y="1724843"/>
                    <a:pt x="836157" y="1724838"/>
                    <a:pt x="804593" y="1693275"/>
                  </a:cubicBezTo>
                  <a:cubicBezTo>
                    <a:pt x="804594" y="1693275"/>
                    <a:pt x="23672" y="912353"/>
                    <a:pt x="23671" y="912353"/>
                  </a:cubicBezTo>
                  <a:cubicBezTo>
                    <a:pt x="-7892" y="880790"/>
                    <a:pt x="-7889" y="836156"/>
                    <a:pt x="23674" y="804593"/>
                  </a:cubicBezTo>
                  <a:close/>
                </a:path>
              </a:pathLst>
            </a:custGeom>
            <a:solidFill>
              <a:srgbClr val="48DC6B"/>
            </a:solidFill>
            <a:ln>
              <a:noFill/>
            </a:ln>
            <a:effectLst>
              <a:outerShdw blurRad="203200" dist="63500" dir="2700000" algn="tl" rotWithShape="0">
                <a:schemeClr val="accent5">
                  <a:lumMod val="75000"/>
                  <a:alpha val="3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kumimoji="1" lang="zh-CN" altLang="en-US" sz="3925" b="1">
                <a:solidFill>
                  <a:schemeClr val="bg1"/>
                </a:solidFill>
                <a:latin typeface="思源黑体" panose="020B0800000000000000" charset="-122"/>
                <a:ea typeface="思源黑体" panose="020B0800000000000000" charset="-122"/>
              </a:endParaRPr>
            </a:p>
          </p:txBody>
        </p:sp>
        <p:sp>
          <p:nvSpPr>
            <p:cNvPr id="52" name="任意多边形: 形状 24"/>
            <p:cNvSpPr/>
            <p:nvPr>
              <p:custDataLst>
                <p:tags r:id="rId17"/>
              </p:custDataLst>
            </p:nvPr>
          </p:nvSpPr>
          <p:spPr>
            <a:xfrm>
              <a:off x="9393" y="3537"/>
              <a:ext cx="2486" cy="2486"/>
            </a:xfrm>
            <a:custGeom>
              <a:avLst/>
              <a:gdLst>
                <a:gd name="connsiteX0" fmla="*/ 23675 w 1707305"/>
                <a:gd name="connsiteY0" fmla="*/ 794948 h 1697659"/>
                <a:gd name="connsiteX1" fmla="*/ 804597 w 1707305"/>
                <a:gd name="connsiteY1" fmla="*/ 14026 h 1697659"/>
                <a:gd name="connsiteX2" fmla="*/ 912358 w 1707305"/>
                <a:gd name="connsiteY2" fmla="*/ 14029 h 1697659"/>
                <a:gd name="connsiteX3" fmla="*/ 1693280 w 1707305"/>
                <a:gd name="connsiteY3" fmla="*/ 794952 h 1697659"/>
                <a:gd name="connsiteX4" fmla="*/ 1693276 w 1707305"/>
                <a:gd name="connsiteY4" fmla="*/ 902712 h 1697659"/>
                <a:gd name="connsiteX5" fmla="*/ 912354 w 1707305"/>
                <a:gd name="connsiteY5" fmla="*/ 1683634 h 1697659"/>
                <a:gd name="connsiteX6" fmla="*/ 804594 w 1707305"/>
                <a:gd name="connsiteY6" fmla="*/ 1683630 h 1697659"/>
                <a:gd name="connsiteX7" fmla="*/ 23672 w 1707305"/>
                <a:gd name="connsiteY7" fmla="*/ 902708 h 1697659"/>
                <a:gd name="connsiteX8" fmla="*/ 23675 w 1707305"/>
                <a:gd name="connsiteY8" fmla="*/ 794948 h 1697659"/>
                <a:gd name="connsiteX0-1" fmla="*/ 23675 w 1707305"/>
                <a:gd name="connsiteY0-2" fmla="*/ 794948 h 1697659"/>
                <a:gd name="connsiteX1-3" fmla="*/ 804597 w 1707305"/>
                <a:gd name="connsiteY1-4" fmla="*/ 14026 h 1697659"/>
                <a:gd name="connsiteX2-5" fmla="*/ 912358 w 1707305"/>
                <a:gd name="connsiteY2-6" fmla="*/ 14029 h 1697659"/>
                <a:gd name="connsiteX3-7" fmla="*/ 1693280 w 1707305"/>
                <a:gd name="connsiteY3-8" fmla="*/ 794952 h 1697659"/>
                <a:gd name="connsiteX4-9" fmla="*/ 1693276 w 1707305"/>
                <a:gd name="connsiteY4-10" fmla="*/ 902712 h 1697659"/>
                <a:gd name="connsiteX5-11" fmla="*/ 912354 w 1707305"/>
                <a:gd name="connsiteY5-12" fmla="*/ 1683634 h 1697659"/>
                <a:gd name="connsiteX6-13" fmla="*/ 804594 w 1707305"/>
                <a:gd name="connsiteY6-14" fmla="*/ 1683630 h 1697659"/>
                <a:gd name="connsiteX7-15" fmla="*/ 23672 w 1707305"/>
                <a:gd name="connsiteY7-16" fmla="*/ 902708 h 1697659"/>
                <a:gd name="connsiteX8-17" fmla="*/ 23675 w 1707305"/>
                <a:gd name="connsiteY8-18" fmla="*/ 794948 h 1697659"/>
                <a:gd name="connsiteX0-19" fmla="*/ 23675 w 1707305"/>
                <a:gd name="connsiteY0-20" fmla="*/ 794949 h 1697660"/>
                <a:gd name="connsiteX1-21" fmla="*/ 804597 w 1707305"/>
                <a:gd name="connsiteY1-22" fmla="*/ 14027 h 1697660"/>
                <a:gd name="connsiteX2-23" fmla="*/ 912358 w 1707305"/>
                <a:gd name="connsiteY2-24" fmla="*/ 14030 h 1697660"/>
                <a:gd name="connsiteX3-25" fmla="*/ 1693280 w 1707305"/>
                <a:gd name="connsiteY3-26" fmla="*/ 794953 h 1697660"/>
                <a:gd name="connsiteX4-27" fmla="*/ 1693276 w 1707305"/>
                <a:gd name="connsiteY4-28" fmla="*/ 902713 h 1697660"/>
                <a:gd name="connsiteX5-29" fmla="*/ 912354 w 1707305"/>
                <a:gd name="connsiteY5-30" fmla="*/ 1683635 h 1697660"/>
                <a:gd name="connsiteX6-31" fmla="*/ 804594 w 1707305"/>
                <a:gd name="connsiteY6-32" fmla="*/ 1683631 h 1697660"/>
                <a:gd name="connsiteX7-33" fmla="*/ 23672 w 1707305"/>
                <a:gd name="connsiteY7-34" fmla="*/ 902709 h 1697660"/>
                <a:gd name="connsiteX8-35" fmla="*/ 23675 w 1707305"/>
                <a:gd name="connsiteY8-36" fmla="*/ 794949 h 1697660"/>
                <a:gd name="connsiteX0-37" fmla="*/ 23675 w 1707305"/>
                <a:gd name="connsiteY0-38" fmla="*/ 804593 h 1707304"/>
                <a:gd name="connsiteX1-39" fmla="*/ 804597 w 1707305"/>
                <a:gd name="connsiteY1-40" fmla="*/ 23671 h 1707304"/>
                <a:gd name="connsiteX2-41" fmla="*/ 912358 w 1707305"/>
                <a:gd name="connsiteY2-42" fmla="*/ 23674 h 1707304"/>
                <a:gd name="connsiteX3-43" fmla="*/ 1693280 w 1707305"/>
                <a:gd name="connsiteY3-44" fmla="*/ 804597 h 1707304"/>
                <a:gd name="connsiteX4-45" fmla="*/ 1693276 w 1707305"/>
                <a:gd name="connsiteY4-46" fmla="*/ 912357 h 1707304"/>
                <a:gd name="connsiteX5-47" fmla="*/ 912354 w 1707305"/>
                <a:gd name="connsiteY5-48" fmla="*/ 1693279 h 1707304"/>
                <a:gd name="connsiteX6-49" fmla="*/ 804594 w 1707305"/>
                <a:gd name="connsiteY6-50" fmla="*/ 1693275 h 1707304"/>
                <a:gd name="connsiteX7-51" fmla="*/ 23672 w 1707305"/>
                <a:gd name="connsiteY7-52" fmla="*/ 912353 h 1707304"/>
                <a:gd name="connsiteX8-53" fmla="*/ 23675 w 1707305"/>
                <a:gd name="connsiteY8-54" fmla="*/ 804593 h 1707304"/>
                <a:gd name="connsiteX0-55" fmla="*/ 23675 w 1707305"/>
                <a:gd name="connsiteY0-56" fmla="*/ 804593 h 1707304"/>
                <a:gd name="connsiteX1-57" fmla="*/ 804597 w 1707305"/>
                <a:gd name="connsiteY1-58" fmla="*/ 23671 h 1707304"/>
                <a:gd name="connsiteX2-59" fmla="*/ 912358 w 1707305"/>
                <a:gd name="connsiteY2-60" fmla="*/ 23674 h 1707304"/>
                <a:gd name="connsiteX3-61" fmla="*/ 1693280 w 1707305"/>
                <a:gd name="connsiteY3-62" fmla="*/ 804597 h 1707304"/>
                <a:gd name="connsiteX4-63" fmla="*/ 1693276 w 1707305"/>
                <a:gd name="connsiteY4-64" fmla="*/ 912357 h 1707304"/>
                <a:gd name="connsiteX5-65" fmla="*/ 912354 w 1707305"/>
                <a:gd name="connsiteY5-66" fmla="*/ 1693279 h 1707304"/>
                <a:gd name="connsiteX6-67" fmla="*/ 804594 w 1707305"/>
                <a:gd name="connsiteY6-68" fmla="*/ 1693275 h 1707304"/>
                <a:gd name="connsiteX7-69" fmla="*/ 23672 w 1707305"/>
                <a:gd name="connsiteY7-70" fmla="*/ 912353 h 1707304"/>
                <a:gd name="connsiteX8-71" fmla="*/ 23675 w 1707305"/>
                <a:gd name="connsiteY8-72" fmla="*/ 804593 h 1707304"/>
                <a:gd name="connsiteX0-73" fmla="*/ 23675 w 1707305"/>
                <a:gd name="connsiteY0-74" fmla="*/ 804593 h 1707304"/>
                <a:gd name="connsiteX1-75" fmla="*/ 804597 w 1707305"/>
                <a:gd name="connsiteY1-76" fmla="*/ 23671 h 1707304"/>
                <a:gd name="connsiteX2-77" fmla="*/ 912358 w 1707305"/>
                <a:gd name="connsiteY2-78" fmla="*/ 23674 h 1707304"/>
                <a:gd name="connsiteX3-79" fmla="*/ 1693280 w 1707305"/>
                <a:gd name="connsiteY3-80" fmla="*/ 804597 h 1707304"/>
                <a:gd name="connsiteX4-81" fmla="*/ 1693276 w 1707305"/>
                <a:gd name="connsiteY4-82" fmla="*/ 912357 h 1707304"/>
                <a:gd name="connsiteX5-83" fmla="*/ 912354 w 1707305"/>
                <a:gd name="connsiteY5-84" fmla="*/ 1693279 h 1707304"/>
                <a:gd name="connsiteX6-85" fmla="*/ 804594 w 1707305"/>
                <a:gd name="connsiteY6-86" fmla="*/ 1693275 h 1707304"/>
                <a:gd name="connsiteX7-87" fmla="*/ 23672 w 1707305"/>
                <a:gd name="connsiteY7-88" fmla="*/ 912353 h 1707304"/>
                <a:gd name="connsiteX8-89" fmla="*/ 23675 w 1707305"/>
                <a:gd name="connsiteY8-90" fmla="*/ 804593 h 1707304"/>
                <a:gd name="connsiteX0-91" fmla="*/ 23675 w 1707307"/>
                <a:gd name="connsiteY0-92" fmla="*/ 804593 h 1707304"/>
                <a:gd name="connsiteX1-93" fmla="*/ 804597 w 1707307"/>
                <a:gd name="connsiteY1-94" fmla="*/ 23671 h 1707304"/>
                <a:gd name="connsiteX2-95" fmla="*/ 912358 w 1707307"/>
                <a:gd name="connsiteY2-96" fmla="*/ 23674 h 1707304"/>
                <a:gd name="connsiteX3-97" fmla="*/ 1693280 w 1707307"/>
                <a:gd name="connsiteY3-98" fmla="*/ 804597 h 1707304"/>
                <a:gd name="connsiteX4-99" fmla="*/ 1693276 w 1707307"/>
                <a:gd name="connsiteY4-100" fmla="*/ 912357 h 1707304"/>
                <a:gd name="connsiteX5-101" fmla="*/ 912354 w 1707307"/>
                <a:gd name="connsiteY5-102" fmla="*/ 1693279 h 1707304"/>
                <a:gd name="connsiteX6-103" fmla="*/ 804594 w 1707307"/>
                <a:gd name="connsiteY6-104" fmla="*/ 1693275 h 1707304"/>
                <a:gd name="connsiteX7-105" fmla="*/ 23672 w 1707307"/>
                <a:gd name="connsiteY7-106" fmla="*/ 912353 h 1707304"/>
                <a:gd name="connsiteX8-107" fmla="*/ 23675 w 1707307"/>
                <a:gd name="connsiteY8-108" fmla="*/ 804593 h 1707304"/>
                <a:gd name="connsiteX0-109" fmla="*/ 23675 w 1716951"/>
                <a:gd name="connsiteY0-110" fmla="*/ 804593 h 1707304"/>
                <a:gd name="connsiteX1-111" fmla="*/ 804597 w 1716951"/>
                <a:gd name="connsiteY1-112" fmla="*/ 23671 h 1707304"/>
                <a:gd name="connsiteX2-113" fmla="*/ 912358 w 1716951"/>
                <a:gd name="connsiteY2-114" fmla="*/ 23674 h 1707304"/>
                <a:gd name="connsiteX3-115" fmla="*/ 1693280 w 1716951"/>
                <a:gd name="connsiteY3-116" fmla="*/ 804597 h 1707304"/>
                <a:gd name="connsiteX4-117" fmla="*/ 1693276 w 1716951"/>
                <a:gd name="connsiteY4-118" fmla="*/ 912357 h 1707304"/>
                <a:gd name="connsiteX5-119" fmla="*/ 912354 w 1716951"/>
                <a:gd name="connsiteY5-120" fmla="*/ 1693279 h 1707304"/>
                <a:gd name="connsiteX6-121" fmla="*/ 804594 w 1716951"/>
                <a:gd name="connsiteY6-122" fmla="*/ 1693275 h 1707304"/>
                <a:gd name="connsiteX7-123" fmla="*/ 23672 w 1716951"/>
                <a:gd name="connsiteY7-124" fmla="*/ 912353 h 1707304"/>
                <a:gd name="connsiteX8-125" fmla="*/ 23675 w 1716951"/>
                <a:gd name="connsiteY8-126" fmla="*/ 804593 h 1707304"/>
                <a:gd name="connsiteX0-127" fmla="*/ 23675 w 1716951"/>
                <a:gd name="connsiteY0-128" fmla="*/ 804593 h 1707304"/>
                <a:gd name="connsiteX1-129" fmla="*/ 804597 w 1716951"/>
                <a:gd name="connsiteY1-130" fmla="*/ 23671 h 1707304"/>
                <a:gd name="connsiteX2-131" fmla="*/ 912358 w 1716951"/>
                <a:gd name="connsiteY2-132" fmla="*/ 23674 h 1707304"/>
                <a:gd name="connsiteX3-133" fmla="*/ 1693280 w 1716951"/>
                <a:gd name="connsiteY3-134" fmla="*/ 804597 h 1707304"/>
                <a:gd name="connsiteX4-135" fmla="*/ 1693276 w 1716951"/>
                <a:gd name="connsiteY4-136" fmla="*/ 912357 h 1707304"/>
                <a:gd name="connsiteX5-137" fmla="*/ 912354 w 1716951"/>
                <a:gd name="connsiteY5-138" fmla="*/ 1693279 h 1707304"/>
                <a:gd name="connsiteX6-139" fmla="*/ 804594 w 1716951"/>
                <a:gd name="connsiteY6-140" fmla="*/ 1693275 h 1707304"/>
                <a:gd name="connsiteX7-141" fmla="*/ 23672 w 1716951"/>
                <a:gd name="connsiteY7-142" fmla="*/ 912353 h 1707304"/>
                <a:gd name="connsiteX8-143" fmla="*/ 23675 w 1716951"/>
                <a:gd name="connsiteY8-144" fmla="*/ 804593 h 1707304"/>
                <a:gd name="connsiteX0-145" fmla="*/ 23675 w 1716951"/>
                <a:gd name="connsiteY0-146" fmla="*/ 804593 h 1707304"/>
                <a:gd name="connsiteX1-147" fmla="*/ 804597 w 1716951"/>
                <a:gd name="connsiteY1-148" fmla="*/ 23671 h 1707304"/>
                <a:gd name="connsiteX2-149" fmla="*/ 912358 w 1716951"/>
                <a:gd name="connsiteY2-150" fmla="*/ 23674 h 1707304"/>
                <a:gd name="connsiteX3-151" fmla="*/ 1693280 w 1716951"/>
                <a:gd name="connsiteY3-152" fmla="*/ 804597 h 1707304"/>
                <a:gd name="connsiteX4-153" fmla="*/ 1693276 w 1716951"/>
                <a:gd name="connsiteY4-154" fmla="*/ 912357 h 1707304"/>
                <a:gd name="connsiteX5-155" fmla="*/ 912354 w 1716951"/>
                <a:gd name="connsiteY5-156" fmla="*/ 1693279 h 1707304"/>
                <a:gd name="connsiteX6-157" fmla="*/ 804594 w 1716951"/>
                <a:gd name="connsiteY6-158" fmla="*/ 1693275 h 1707304"/>
                <a:gd name="connsiteX7-159" fmla="*/ 23672 w 1716951"/>
                <a:gd name="connsiteY7-160" fmla="*/ 912353 h 1707304"/>
                <a:gd name="connsiteX8-161" fmla="*/ 23675 w 1716951"/>
                <a:gd name="connsiteY8-162" fmla="*/ 804593 h 1707304"/>
                <a:gd name="connsiteX0-163" fmla="*/ 23675 w 1716951"/>
                <a:gd name="connsiteY0-164" fmla="*/ 804593 h 1707306"/>
                <a:gd name="connsiteX1-165" fmla="*/ 804597 w 1716951"/>
                <a:gd name="connsiteY1-166" fmla="*/ 23671 h 1707306"/>
                <a:gd name="connsiteX2-167" fmla="*/ 912358 w 1716951"/>
                <a:gd name="connsiteY2-168" fmla="*/ 23674 h 1707306"/>
                <a:gd name="connsiteX3-169" fmla="*/ 1693280 w 1716951"/>
                <a:gd name="connsiteY3-170" fmla="*/ 804597 h 1707306"/>
                <a:gd name="connsiteX4-171" fmla="*/ 1693276 w 1716951"/>
                <a:gd name="connsiteY4-172" fmla="*/ 912357 h 1707306"/>
                <a:gd name="connsiteX5-173" fmla="*/ 912354 w 1716951"/>
                <a:gd name="connsiteY5-174" fmla="*/ 1693279 h 1707306"/>
                <a:gd name="connsiteX6-175" fmla="*/ 804594 w 1716951"/>
                <a:gd name="connsiteY6-176" fmla="*/ 1693275 h 1707306"/>
                <a:gd name="connsiteX7-177" fmla="*/ 23672 w 1716951"/>
                <a:gd name="connsiteY7-178" fmla="*/ 912353 h 1707306"/>
                <a:gd name="connsiteX8-179" fmla="*/ 23675 w 1716951"/>
                <a:gd name="connsiteY8-180" fmla="*/ 804593 h 1707306"/>
                <a:gd name="connsiteX0-181" fmla="*/ 23675 w 1716951"/>
                <a:gd name="connsiteY0-182" fmla="*/ 804593 h 1716949"/>
                <a:gd name="connsiteX1-183" fmla="*/ 804597 w 1716951"/>
                <a:gd name="connsiteY1-184" fmla="*/ 23671 h 1716949"/>
                <a:gd name="connsiteX2-185" fmla="*/ 912358 w 1716951"/>
                <a:gd name="connsiteY2-186" fmla="*/ 23674 h 1716949"/>
                <a:gd name="connsiteX3-187" fmla="*/ 1693280 w 1716951"/>
                <a:gd name="connsiteY3-188" fmla="*/ 804597 h 1716949"/>
                <a:gd name="connsiteX4-189" fmla="*/ 1693276 w 1716951"/>
                <a:gd name="connsiteY4-190" fmla="*/ 912357 h 1716949"/>
                <a:gd name="connsiteX5-191" fmla="*/ 912354 w 1716951"/>
                <a:gd name="connsiteY5-192" fmla="*/ 1693279 h 1716949"/>
                <a:gd name="connsiteX6-193" fmla="*/ 804594 w 1716951"/>
                <a:gd name="connsiteY6-194" fmla="*/ 1693275 h 1716949"/>
                <a:gd name="connsiteX7-195" fmla="*/ 23672 w 1716951"/>
                <a:gd name="connsiteY7-196" fmla="*/ 912353 h 1716949"/>
                <a:gd name="connsiteX8-197" fmla="*/ 23675 w 1716951"/>
                <a:gd name="connsiteY8-198" fmla="*/ 804593 h 1716949"/>
                <a:gd name="connsiteX0-199" fmla="*/ 23675 w 1716951"/>
                <a:gd name="connsiteY0-200" fmla="*/ 804593 h 1716949"/>
                <a:gd name="connsiteX1-201" fmla="*/ 804597 w 1716951"/>
                <a:gd name="connsiteY1-202" fmla="*/ 23671 h 1716949"/>
                <a:gd name="connsiteX2-203" fmla="*/ 912358 w 1716951"/>
                <a:gd name="connsiteY2-204" fmla="*/ 23674 h 1716949"/>
                <a:gd name="connsiteX3-205" fmla="*/ 1693280 w 1716951"/>
                <a:gd name="connsiteY3-206" fmla="*/ 804597 h 1716949"/>
                <a:gd name="connsiteX4-207" fmla="*/ 1693276 w 1716951"/>
                <a:gd name="connsiteY4-208" fmla="*/ 912357 h 1716949"/>
                <a:gd name="connsiteX5-209" fmla="*/ 912354 w 1716951"/>
                <a:gd name="connsiteY5-210" fmla="*/ 1693279 h 1716949"/>
                <a:gd name="connsiteX6-211" fmla="*/ 804594 w 1716951"/>
                <a:gd name="connsiteY6-212" fmla="*/ 1693275 h 1716949"/>
                <a:gd name="connsiteX7-213" fmla="*/ 23672 w 1716951"/>
                <a:gd name="connsiteY7-214" fmla="*/ 912353 h 1716949"/>
                <a:gd name="connsiteX8-215" fmla="*/ 23675 w 1716951"/>
                <a:gd name="connsiteY8-216" fmla="*/ 804593 h 1716949"/>
                <a:gd name="connsiteX0-217" fmla="*/ 23675 w 1716951"/>
                <a:gd name="connsiteY0-218" fmla="*/ 804593 h 1716949"/>
                <a:gd name="connsiteX1-219" fmla="*/ 804597 w 1716951"/>
                <a:gd name="connsiteY1-220" fmla="*/ 23671 h 1716949"/>
                <a:gd name="connsiteX2-221" fmla="*/ 912358 w 1716951"/>
                <a:gd name="connsiteY2-222" fmla="*/ 23674 h 1716949"/>
                <a:gd name="connsiteX3-223" fmla="*/ 1693280 w 1716951"/>
                <a:gd name="connsiteY3-224" fmla="*/ 804597 h 1716949"/>
                <a:gd name="connsiteX4-225" fmla="*/ 1693276 w 1716951"/>
                <a:gd name="connsiteY4-226" fmla="*/ 912357 h 1716949"/>
                <a:gd name="connsiteX5-227" fmla="*/ 912354 w 1716951"/>
                <a:gd name="connsiteY5-228" fmla="*/ 1693279 h 1716949"/>
                <a:gd name="connsiteX6-229" fmla="*/ 804594 w 1716951"/>
                <a:gd name="connsiteY6-230" fmla="*/ 1693275 h 1716949"/>
                <a:gd name="connsiteX7-231" fmla="*/ 23672 w 1716951"/>
                <a:gd name="connsiteY7-232" fmla="*/ 912353 h 1716949"/>
                <a:gd name="connsiteX8-233" fmla="*/ 23675 w 1716951"/>
                <a:gd name="connsiteY8-234" fmla="*/ 804593 h 1716949"/>
                <a:gd name="connsiteX0-235" fmla="*/ 23674 w 1716950"/>
                <a:gd name="connsiteY0-236" fmla="*/ 804593 h 1716949"/>
                <a:gd name="connsiteX1-237" fmla="*/ 804596 w 1716950"/>
                <a:gd name="connsiteY1-238" fmla="*/ 23671 h 1716949"/>
                <a:gd name="connsiteX2-239" fmla="*/ 912357 w 1716950"/>
                <a:gd name="connsiteY2-240" fmla="*/ 23674 h 1716949"/>
                <a:gd name="connsiteX3-241" fmla="*/ 1693279 w 1716950"/>
                <a:gd name="connsiteY3-242" fmla="*/ 804597 h 1716949"/>
                <a:gd name="connsiteX4-243" fmla="*/ 1693275 w 1716950"/>
                <a:gd name="connsiteY4-244" fmla="*/ 912357 h 1716949"/>
                <a:gd name="connsiteX5-245" fmla="*/ 912353 w 1716950"/>
                <a:gd name="connsiteY5-246" fmla="*/ 1693279 h 1716949"/>
                <a:gd name="connsiteX6-247" fmla="*/ 804593 w 1716950"/>
                <a:gd name="connsiteY6-248" fmla="*/ 1693275 h 1716949"/>
                <a:gd name="connsiteX7-249" fmla="*/ 23671 w 1716950"/>
                <a:gd name="connsiteY7-250" fmla="*/ 912353 h 1716949"/>
                <a:gd name="connsiteX8-251" fmla="*/ 23674 w 1716950"/>
                <a:gd name="connsiteY8-252" fmla="*/ 804593 h 171694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716950" h="1716949">
                  <a:moveTo>
                    <a:pt x="23674" y="804593"/>
                  </a:moveTo>
                  <a:cubicBezTo>
                    <a:pt x="23674" y="804593"/>
                    <a:pt x="804597" y="23671"/>
                    <a:pt x="804596" y="23671"/>
                  </a:cubicBezTo>
                  <a:cubicBezTo>
                    <a:pt x="836160" y="-7893"/>
                    <a:pt x="880795" y="-7889"/>
                    <a:pt x="912357" y="23674"/>
                  </a:cubicBezTo>
                  <a:cubicBezTo>
                    <a:pt x="912358" y="23674"/>
                    <a:pt x="1693280" y="804597"/>
                    <a:pt x="1693279" y="804597"/>
                  </a:cubicBezTo>
                  <a:cubicBezTo>
                    <a:pt x="1724843" y="836160"/>
                    <a:pt x="1724839" y="880794"/>
                    <a:pt x="1693275" y="912357"/>
                  </a:cubicBezTo>
                  <a:cubicBezTo>
                    <a:pt x="1693276" y="912357"/>
                    <a:pt x="912354" y="1693279"/>
                    <a:pt x="912353" y="1693279"/>
                  </a:cubicBezTo>
                  <a:cubicBezTo>
                    <a:pt x="880791" y="1724843"/>
                    <a:pt x="836157" y="1724838"/>
                    <a:pt x="804593" y="1693275"/>
                  </a:cubicBezTo>
                  <a:cubicBezTo>
                    <a:pt x="804594" y="1693275"/>
                    <a:pt x="23672" y="912353"/>
                    <a:pt x="23671" y="912353"/>
                  </a:cubicBezTo>
                  <a:cubicBezTo>
                    <a:pt x="-7892" y="880790"/>
                    <a:pt x="-7889" y="836156"/>
                    <a:pt x="23674" y="804593"/>
                  </a:cubicBezTo>
                  <a:close/>
                </a:path>
              </a:pathLst>
            </a:custGeom>
            <a:solidFill>
              <a:srgbClr val="9FA0A4"/>
            </a:solidFill>
            <a:ln>
              <a:noFill/>
            </a:ln>
            <a:effectLst>
              <a:outerShdw blurRad="203200" dist="63500" dir="2700000" algn="tl" rotWithShape="0">
                <a:schemeClr val="accent5">
                  <a:lumMod val="75000"/>
                  <a:alpha val="3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kumimoji="1" lang="zh-CN" altLang="en-US" sz="3925" b="1">
                <a:solidFill>
                  <a:schemeClr val="bg1"/>
                </a:solidFill>
                <a:latin typeface="思源黑体" panose="020B0800000000000000" charset="-122"/>
                <a:ea typeface="思源黑体" panose="020B0800000000000000" charset="-122"/>
              </a:endParaRPr>
            </a:p>
          </p:txBody>
        </p:sp>
        <p:sp>
          <p:nvSpPr>
            <p:cNvPr id="63" name="任意多边形: 形状 13"/>
            <p:cNvSpPr/>
            <p:nvPr>
              <p:custDataLst>
                <p:tags r:id="rId18"/>
              </p:custDataLst>
            </p:nvPr>
          </p:nvSpPr>
          <p:spPr>
            <a:xfrm>
              <a:off x="10804" y="5044"/>
              <a:ext cx="2486" cy="2486"/>
            </a:xfrm>
            <a:custGeom>
              <a:avLst/>
              <a:gdLst>
                <a:gd name="connsiteX0" fmla="*/ 23675 w 1707305"/>
                <a:gd name="connsiteY0" fmla="*/ 794948 h 1697659"/>
                <a:gd name="connsiteX1" fmla="*/ 804597 w 1707305"/>
                <a:gd name="connsiteY1" fmla="*/ 14026 h 1697659"/>
                <a:gd name="connsiteX2" fmla="*/ 912358 w 1707305"/>
                <a:gd name="connsiteY2" fmla="*/ 14029 h 1697659"/>
                <a:gd name="connsiteX3" fmla="*/ 1693280 w 1707305"/>
                <a:gd name="connsiteY3" fmla="*/ 794952 h 1697659"/>
                <a:gd name="connsiteX4" fmla="*/ 1693276 w 1707305"/>
                <a:gd name="connsiteY4" fmla="*/ 902712 h 1697659"/>
                <a:gd name="connsiteX5" fmla="*/ 912354 w 1707305"/>
                <a:gd name="connsiteY5" fmla="*/ 1683634 h 1697659"/>
                <a:gd name="connsiteX6" fmla="*/ 804594 w 1707305"/>
                <a:gd name="connsiteY6" fmla="*/ 1683630 h 1697659"/>
                <a:gd name="connsiteX7" fmla="*/ 23672 w 1707305"/>
                <a:gd name="connsiteY7" fmla="*/ 902708 h 1697659"/>
                <a:gd name="connsiteX8" fmla="*/ 23675 w 1707305"/>
                <a:gd name="connsiteY8" fmla="*/ 794948 h 1697659"/>
                <a:gd name="connsiteX0-1" fmla="*/ 23675 w 1707305"/>
                <a:gd name="connsiteY0-2" fmla="*/ 794948 h 1697659"/>
                <a:gd name="connsiteX1-3" fmla="*/ 804597 w 1707305"/>
                <a:gd name="connsiteY1-4" fmla="*/ 14026 h 1697659"/>
                <a:gd name="connsiteX2-5" fmla="*/ 912358 w 1707305"/>
                <a:gd name="connsiteY2-6" fmla="*/ 14029 h 1697659"/>
                <a:gd name="connsiteX3-7" fmla="*/ 1693280 w 1707305"/>
                <a:gd name="connsiteY3-8" fmla="*/ 794952 h 1697659"/>
                <a:gd name="connsiteX4-9" fmla="*/ 1693276 w 1707305"/>
                <a:gd name="connsiteY4-10" fmla="*/ 902712 h 1697659"/>
                <a:gd name="connsiteX5-11" fmla="*/ 912354 w 1707305"/>
                <a:gd name="connsiteY5-12" fmla="*/ 1683634 h 1697659"/>
                <a:gd name="connsiteX6-13" fmla="*/ 804594 w 1707305"/>
                <a:gd name="connsiteY6-14" fmla="*/ 1683630 h 1697659"/>
                <a:gd name="connsiteX7-15" fmla="*/ 23672 w 1707305"/>
                <a:gd name="connsiteY7-16" fmla="*/ 902708 h 1697659"/>
                <a:gd name="connsiteX8-17" fmla="*/ 23675 w 1707305"/>
                <a:gd name="connsiteY8-18" fmla="*/ 794948 h 1697659"/>
                <a:gd name="connsiteX0-19" fmla="*/ 23675 w 1707305"/>
                <a:gd name="connsiteY0-20" fmla="*/ 794949 h 1697660"/>
                <a:gd name="connsiteX1-21" fmla="*/ 804597 w 1707305"/>
                <a:gd name="connsiteY1-22" fmla="*/ 14027 h 1697660"/>
                <a:gd name="connsiteX2-23" fmla="*/ 912358 w 1707305"/>
                <a:gd name="connsiteY2-24" fmla="*/ 14030 h 1697660"/>
                <a:gd name="connsiteX3-25" fmla="*/ 1693280 w 1707305"/>
                <a:gd name="connsiteY3-26" fmla="*/ 794953 h 1697660"/>
                <a:gd name="connsiteX4-27" fmla="*/ 1693276 w 1707305"/>
                <a:gd name="connsiteY4-28" fmla="*/ 902713 h 1697660"/>
                <a:gd name="connsiteX5-29" fmla="*/ 912354 w 1707305"/>
                <a:gd name="connsiteY5-30" fmla="*/ 1683635 h 1697660"/>
                <a:gd name="connsiteX6-31" fmla="*/ 804594 w 1707305"/>
                <a:gd name="connsiteY6-32" fmla="*/ 1683631 h 1697660"/>
                <a:gd name="connsiteX7-33" fmla="*/ 23672 w 1707305"/>
                <a:gd name="connsiteY7-34" fmla="*/ 902709 h 1697660"/>
                <a:gd name="connsiteX8-35" fmla="*/ 23675 w 1707305"/>
                <a:gd name="connsiteY8-36" fmla="*/ 794949 h 1697660"/>
                <a:gd name="connsiteX0-37" fmla="*/ 23675 w 1707305"/>
                <a:gd name="connsiteY0-38" fmla="*/ 804593 h 1707304"/>
                <a:gd name="connsiteX1-39" fmla="*/ 804597 w 1707305"/>
                <a:gd name="connsiteY1-40" fmla="*/ 23671 h 1707304"/>
                <a:gd name="connsiteX2-41" fmla="*/ 912358 w 1707305"/>
                <a:gd name="connsiteY2-42" fmla="*/ 23674 h 1707304"/>
                <a:gd name="connsiteX3-43" fmla="*/ 1693280 w 1707305"/>
                <a:gd name="connsiteY3-44" fmla="*/ 804597 h 1707304"/>
                <a:gd name="connsiteX4-45" fmla="*/ 1693276 w 1707305"/>
                <a:gd name="connsiteY4-46" fmla="*/ 912357 h 1707304"/>
                <a:gd name="connsiteX5-47" fmla="*/ 912354 w 1707305"/>
                <a:gd name="connsiteY5-48" fmla="*/ 1693279 h 1707304"/>
                <a:gd name="connsiteX6-49" fmla="*/ 804594 w 1707305"/>
                <a:gd name="connsiteY6-50" fmla="*/ 1693275 h 1707304"/>
                <a:gd name="connsiteX7-51" fmla="*/ 23672 w 1707305"/>
                <a:gd name="connsiteY7-52" fmla="*/ 912353 h 1707304"/>
                <a:gd name="connsiteX8-53" fmla="*/ 23675 w 1707305"/>
                <a:gd name="connsiteY8-54" fmla="*/ 804593 h 1707304"/>
                <a:gd name="connsiteX0-55" fmla="*/ 23675 w 1707305"/>
                <a:gd name="connsiteY0-56" fmla="*/ 804593 h 1707304"/>
                <a:gd name="connsiteX1-57" fmla="*/ 804597 w 1707305"/>
                <a:gd name="connsiteY1-58" fmla="*/ 23671 h 1707304"/>
                <a:gd name="connsiteX2-59" fmla="*/ 912358 w 1707305"/>
                <a:gd name="connsiteY2-60" fmla="*/ 23674 h 1707304"/>
                <a:gd name="connsiteX3-61" fmla="*/ 1693280 w 1707305"/>
                <a:gd name="connsiteY3-62" fmla="*/ 804597 h 1707304"/>
                <a:gd name="connsiteX4-63" fmla="*/ 1693276 w 1707305"/>
                <a:gd name="connsiteY4-64" fmla="*/ 912357 h 1707304"/>
                <a:gd name="connsiteX5-65" fmla="*/ 912354 w 1707305"/>
                <a:gd name="connsiteY5-66" fmla="*/ 1693279 h 1707304"/>
                <a:gd name="connsiteX6-67" fmla="*/ 804594 w 1707305"/>
                <a:gd name="connsiteY6-68" fmla="*/ 1693275 h 1707304"/>
                <a:gd name="connsiteX7-69" fmla="*/ 23672 w 1707305"/>
                <a:gd name="connsiteY7-70" fmla="*/ 912353 h 1707304"/>
                <a:gd name="connsiteX8-71" fmla="*/ 23675 w 1707305"/>
                <a:gd name="connsiteY8-72" fmla="*/ 804593 h 1707304"/>
                <a:gd name="connsiteX0-73" fmla="*/ 23675 w 1707305"/>
                <a:gd name="connsiteY0-74" fmla="*/ 804593 h 1707304"/>
                <a:gd name="connsiteX1-75" fmla="*/ 804597 w 1707305"/>
                <a:gd name="connsiteY1-76" fmla="*/ 23671 h 1707304"/>
                <a:gd name="connsiteX2-77" fmla="*/ 912358 w 1707305"/>
                <a:gd name="connsiteY2-78" fmla="*/ 23674 h 1707304"/>
                <a:gd name="connsiteX3-79" fmla="*/ 1693280 w 1707305"/>
                <a:gd name="connsiteY3-80" fmla="*/ 804597 h 1707304"/>
                <a:gd name="connsiteX4-81" fmla="*/ 1693276 w 1707305"/>
                <a:gd name="connsiteY4-82" fmla="*/ 912357 h 1707304"/>
                <a:gd name="connsiteX5-83" fmla="*/ 912354 w 1707305"/>
                <a:gd name="connsiteY5-84" fmla="*/ 1693279 h 1707304"/>
                <a:gd name="connsiteX6-85" fmla="*/ 804594 w 1707305"/>
                <a:gd name="connsiteY6-86" fmla="*/ 1693275 h 1707304"/>
                <a:gd name="connsiteX7-87" fmla="*/ 23672 w 1707305"/>
                <a:gd name="connsiteY7-88" fmla="*/ 912353 h 1707304"/>
                <a:gd name="connsiteX8-89" fmla="*/ 23675 w 1707305"/>
                <a:gd name="connsiteY8-90" fmla="*/ 804593 h 1707304"/>
                <a:gd name="connsiteX0-91" fmla="*/ 23675 w 1707307"/>
                <a:gd name="connsiteY0-92" fmla="*/ 804593 h 1707304"/>
                <a:gd name="connsiteX1-93" fmla="*/ 804597 w 1707307"/>
                <a:gd name="connsiteY1-94" fmla="*/ 23671 h 1707304"/>
                <a:gd name="connsiteX2-95" fmla="*/ 912358 w 1707307"/>
                <a:gd name="connsiteY2-96" fmla="*/ 23674 h 1707304"/>
                <a:gd name="connsiteX3-97" fmla="*/ 1693280 w 1707307"/>
                <a:gd name="connsiteY3-98" fmla="*/ 804597 h 1707304"/>
                <a:gd name="connsiteX4-99" fmla="*/ 1693276 w 1707307"/>
                <a:gd name="connsiteY4-100" fmla="*/ 912357 h 1707304"/>
                <a:gd name="connsiteX5-101" fmla="*/ 912354 w 1707307"/>
                <a:gd name="connsiteY5-102" fmla="*/ 1693279 h 1707304"/>
                <a:gd name="connsiteX6-103" fmla="*/ 804594 w 1707307"/>
                <a:gd name="connsiteY6-104" fmla="*/ 1693275 h 1707304"/>
                <a:gd name="connsiteX7-105" fmla="*/ 23672 w 1707307"/>
                <a:gd name="connsiteY7-106" fmla="*/ 912353 h 1707304"/>
                <a:gd name="connsiteX8-107" fmla="*/ 23675 w 1707307"/>
                <a:gd name="connsiteY8-108" fmla="*/ 804593 h 1707304"/>
                <a:gd name="connsiteX0-109" fmla="*/ 23675 w 1716951"/>
                <a:gd name="connsiteY0-110" fmla="*/ 804593 h 1707304"/>
                <a:gd name="connsiteX1-111" fmla="*/ 804597 w 1716951"/>
                <a:gd name="connsiteY1-112" fmla="*/ 23671 h 1707304"/>
                <a:gd name="connsiteX2-113" fmla="*/ 912358 w 1716951"/>
                <a:gd name="connsiteY2-114" fmla="*/ 23674 h 1707304"/>
                <a:gd name="connsiteX3-115" fmla="*/ 1693280 w 1716951"/>
                <a:gd name="connsiteY3-116" fmla="*/ 804597 h 1707304"/>
                <a:gd name="connsiteX4-117" fmla="*/ 1693276 w 1716951"/>
                <a:gd name="connsiteY4-118" fmla="*/ 912357 h 1707304"/>
                <a:gd name="connsiteX5-119" fmla="*/ 912354 w 1716951"/>
                <a:gd name="connsiteY5-120" fmla="*/ 1693279 h 1707304"/>
                <a:gd name="connsiteX6-121" fmla="*/ 804594 w 1716951"/>
                <a:gd name="connsiteY6-122" fmla="*/ 1693275 h 1707304"/>
                <a:gd name="connsiteX7-123" fmla="*/ 23672 w 1716951"/>
                <a:gd name="connsiteY7-124" fmla="*/ 912353 h 1707304"/>
                <a:gd name="connsiteX8-125" fmla="*/ 23675 w 1716951"/>
                <a:gd name="connsiteY8-126" fmla="*/ 804593 h 1707304"/>
                <a:gd name="connsiteX0-127" fmla="*/ 23675 w 1716951"/>
                <a:gd name="connsiteY0-128" fmla="*/ 804593 h 1707304"/>
                <a:gd name="connsiteX1-129" fmla="*/ 804597 w 1716951"/>
                <a:gd name="connsiteY1-130" fmla="*/ 23671 h 1707304"/>
                <a:gd name="connsiteX2-131" fmla="*/ 912358 w 1716951"/>
                <a:gd name="connsiteY2-132" fmla="*/ 23674 h 1707304"/>
                <a:gd name="connsiteX3-133" fmla="*/ 1693280 w 1716951"/>
                <a:gd name="connsiteY3-134" fmla="*/ 804597 h 1707304"/>
                <a:gd name="connsiteX4-135" fmla="*/ 1693276 w 1716951"/>
                <a:gd name="connsiteY4-136" fmla="*/ 912357 h 1707304"/>
                <a:gd name="connsiteX5-137" fmla="*/ 912354 w 1716951"/>
                <a:gd name="connsiteY5-138" fmla="*/ 1693279 h 1707304"/>
                <a:gd name="connsiteX6-139" fmla="*/ 804594 w 1716951"/>
                <a:gd name="connsiteY6-140" fmla="*/ 1693275 h 1707304"/>
                <a:gd name="connsiteX7-141" fmla="*/ 23672 w 1716951"/>
                <a:gd name="connsiteY7-142" fmla="*/ 912353 h 1707304"/>
                <a:gd name="connsiteX8-143" fmla="*/ 23675 w 1716951"/>
                <a:gd name="connsiteY8-144" fmla="*/ 804593 h 1707304"/>
                <a:gd name="connsiteX0-145" fmla="*/ 23675 w 1716951"/>
                <a:gd name="connsiteY0-146" fmla="*/ 804593 h 1707304"/>
                <a:gd name="connsiteX1-147" fmla="*/ 804597 w 1716951"/>
                <a:gd name="connsiteY1-148" fmla="*/ 23671 h 1707304"/>
                <a:gd name="connsiteX2-149" fmla="*/ 912358 w 1716951"/>
                <a:gd name="connsiteY2-150" fmla="*/ 23674 h 1707304"/>
                <a:gd name="connsiteX3-151" fmla="*/ 1693280 w 1716951"/>
                <a:gd name="connsiteY3-152" fmla="*/ 804597 h 1707304"/>
                <a:gd name="connsiteX4-153" fmla="*/ 1693276 w 1716951"/>
                <a:gd name="connsiteY4-154" fmla="*/ 912357 h 1707304"/>
                <a:gd name="connsiteX5-155" fmla="*/ 912354 w 1716951"/>
                <a:gd name="connsiteY5-156" fmla="*/ 1693279 h 1707304"/>
                <a:gd name="connsiteX6-157" fmla="*/ 804594 w 1716951"/>
                <a:gd name="connsiteY6-158" fmla="*/ 1693275 h 1707304"/>
                <a:gd name="connsiteX7-159" fmla="*/ 23672 w 1716951"/>
                <a:gd name="connsiteY7-160" fmla="*/ 912353 h 1707304"/>
                <a:gd name="connsiteX8-161" fmla="*/ 23675 w 1716951"/>
                <a:gd name="connsiteY8-162" fmla="*/ 804593 h 1707304"/>
                <a:gd name="connsiteX0-163" fmla="*/ 23675 w 1716951"/>
                <a:gd name="connsiteY0-164" fmla="*/ 804593 h 1707306"/>
                <a:gd name="connsiteX1-165" fmla="*/ 804597 w 1716951"/>
                <a:gd name="connsiteY1-166" fmla="*/ 23671 h 1707306"/>
                <a:gd name="connsiteX2-167" fmla="*/ 912358 w 1716951"/>
                <a:gd name="connsiteY2-168" fmla="*/ 23674 h 1707306"/>
                <a:gd name="connsiteX3-169" fmla="*/ 1693280 w 1716951"/>
                <a:gd name="connsiteY3-170" fmla="*/ 804597 h 1707306"/>
                <a:gd name="connsiteX4-171" fmla="*/ 1693276 w 1716951"/>
                <a:gd name="connsiteY4-172" fmla="*/ 912357 h 1707306"/>
                <a:gd name="connsiteX5-173" fmla="*/ 912354 w 1716951"/>
                <a:gd name="connsiteY5-174" fmla="*/ 1693279 h 1707306"/>
                <a:gd name="connsiteX6-175" fmla="*/ 804594 w 1716951"/>
                <a:gd name="connsiteY6-176" fmla="*/ 1693275 h 1707306"/>
                <a:gd name="connsiteX7-177" fmla="*/ 23672 w 1716951"/>
                <a:gd name="connsiteY7-178" fmla="*/ 912353 h 1707306"/>
                <a:gd name="connsiteX8-179" fmla="*/ 23675 w 1716951"/>
                <a:gd name="connsiteY8-180" fmla="*/ 804593 h 1707306"/>
                <a:gd name="connsiteX0-181" fmla="*/ 23675 w 1716951"/>
                <a:gd name="connsiteY0-182" fmla="*/ 804593 h 1716949"/>
                <a:gd name="connsiteX1-183" fmla="*/ 804597 w 1716951"/>
                <a:gd name="connsiteY1-184" fmla="*/ 23671 h 1716949"/>
                <a:gd name="connsiteX2-185" fmla="*/ 912358 w 1716951"/>
                <a:gd name="connsiteY2-186" fmla="*/ 23674 h 1716949"/>
                <a:gd name="connsiteX3-187" fmla="*/ 1693280 w 1716951"/>
                <a:gd name="connsiteY3-188" fmla="*/ 804597 h 1716949"/>
                <a:gd name="connsiteX4-189" fmla="*/ 1693276 w 1716951"/>
                <a:gd name="connsiteY4-190" fmla="*/ 912357 h 1716949"/>
                <a:gd name="connsiteX5-191" fmla="*/ 912354 w 1716951"/>
                <a:gd name="connsiteY5-192" fmla="*/ 1693279 h 1716949"/>
                <a:gd name="connsiteX6-193" fmla="*/ 804594 w 1716951"/>
                <a:gd name="connsiteY6-194" fmla="*/ 1693275 h 1716949"/>
                <a:gd name="connsiteX7-195" fmla="*/ 23672 w 1716951"/>
                <a:gd name="connsiteY7-196" fmla="*/ 912353 h 1716949"/>
                <a:gd name="connsiteX8-197" fmla="*/ 23675 w 1716951"/>
                <a:gd name="connsiteY8-198" fmla="*/ 804593 h 1716949"/>
                <a:gd name="connsiteX0-199" fmla="*/ 23675 w 1716951"/>
                <a:gd name="connsiteY0-200" fmla="*/ 804593 h 1716949"/>
                <a:gd name="connsiteX1-201" fmla="*/ 804597 w 1716951"/>
                <a:gd name="connsiteY1-202" fmla="*/ 23671 h 1716949"/>
                <a:gd name="connsiteX2-203" fmla="*/ 912358 w 1716951"/>
                <a:gd name="connsiteY2-204" fmla="*/ 23674 h 1716949"/>
                <a:gd name="connsiteX3-205" fmla="*/ 1693280 w 1716951"/>
                <a:gd name="connsiteY3-206" fmla="*/ 804597 h 1716949"/>
                <a:gd name="connsiteX4-207" fmla="*/ 1693276 w 1716951"/>
                <a:gd name="connsiteY4-208" fmla="*/ 912357 h 1716949"/>
                <a:gd name="connsiteX5-209" fmla="*/ 912354 w 1716951"/>
                <a:gd name="connsiteY5-210" fmla="*/ 1693279 h 1716949"/>
                <a:gd name="connsiteX6-211" fmla="*/ 804594 w 1716951"/>
                <a:gd name="connsiteY6-212" fmla="*/ 1693275 h 1716949"/>
                <a:gd name="connsiteX7-213" fmla="*/ 23672 w 1716951"/>
                <a:gd name="connsiteY7-214" fmla="*/ 912353 h 1716949"/>
                <a:gd name="connsiteX8-215" fmla="*/ 23675 w 1716951"/>
                <a:gd name="connsiteY8-216" fmla="*/ 804593 h 1716949"/>
                <a:gd name="connsiteX0-217" fmla="*/ 23675 w 1716951"/>
                <a:gd name="connsiteY0-218" fmla="*/ 804593 h 1716949"/>
                <a:gd name="connsiteX1-219" fmla="*/ 804597 w 1716951"/>
                <a:gd name="connsiteY1-220" fmla="*/ 23671 h 1716949"/>
                <a:gd name="connsiteX2-221" fmla="*/ 912358 w 1716951"/>
                <a:gd name="connsiteY2-222" fmla="*/ 23674 h 1716949"/>
                <a:gd name="connsiteX3-223" fmla="*/ 1693280 w 1716951"/>
                <a:gd name="connsiteY3-224" fmla="*/ 804597 h 1716949"/>
                <a:gd name="connsiteX4-225" fmla="*/ 1693276 w 1716951"/>
                <a:gd name="connsiteY4-226" fmla="*/ 912357 h 1716949"/>
                <a:gd name="connsiteX5-227" fmla="*/ 912354 w 1716951"/>
                <a:gd name="connsiteY5-228" fmla="*/ 1693279 h 1716949"/>
                <a:gd name="connsiteX6-229" fmla="*/ 804594 w 1716951"/>
                <a:gd name="connsiteY6-230" fmla="*/ 1693275 h 1716949"/>
                <a:gd name="connsiteX7-231" fmla="*/ 23672 w 1716951"/>
                <a:gd name="connsiteY7-232" fmla="*/ 912353 h 1716949"/>
                <a:gd name="connsiteX8-233" fmla="*/ 23675 w 1716951"/>
                <a:gd name="connsiteY8-234" fmla="*/ 804593 h 1716949"/>
                <a:gd name="connsiteX0-235" fmla="*/ 23674 w 1716950"/>
                <a:gd name="connsiteY0-236" fmla="*/ 804593 h 1716949"/>
                <a:gd name="connsiteX1-237" fmla="*/ 804596 w 1716950"/>
                <a:gd name="connsiteY1-238" fmla="*/ 23671 h 1716949"/>
                <a:gd name="connsiteX2-239" fmla="*/ 912357 w 1716950"/>
                <a:gd name="connsiteY2-240" fmla="*/ 23674 h 1716949"/>
                <a:gd name="connsiteX3-241" fmla="*/ 1693279 w 1716950"/>
                <a:gd name="connsiteY3-242" fmla="*/ 804597 h 1716949"/>
                <a:gd name="connsiteX4-243" fmla="*/ 1693275 w 1716950"/>
                <a:gd name="connsiteY4-244" fmla="*/ 912357 h 1716949"/>
                <a:gd name="connsiteX5-245" fmla="*/ 912353 w 1716950"/>
                <a:gd name="connsiteY5-246" fmla="*/ 1693279 h 1716949"/>
                <a:gd name="connsiteX6-247" fmla="*/ 804593 w 1716950"/>
                <a:gd name="connsiteY6-248" fmla="*/ 1693275 h 1716949"/>
                <a:gd name="connsiteX7-249" fmla="*/ 23671 w 1716950"/>
                <a:gd name="connsiteY7-250" fmla="*/ 912353 h 1716949"/>
                <a:gd name="connsiteX8-251" fmla="*/ 23674 w 1716950"/>
                <a:gd name="connsiteY8-252" fmla="*/ 804593 h 171694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716950" h="1716949">
                  <a:moveTo>
                    <a:pt x="23674" y="804593"/>
                  </a:moveTo>
                  <a:cubicBezTo>
                    <a:pt x="23674" y="804593"/>
                    <a:pt x="804597" y="23671"/>
                    <a:pt x="804596" y="23671"/>
                  </a:cubicBezTo>
                  <a:cubicBezTo>
                    <a:pt x="836160" y="-7893"/>
                    <a:pt x="880795" y="-7889"/>
                    <a:pt x="912357" y="23674"/>
                  </a:cubicBezTo>
                  <a:cubicBezTo>
                    <a:pt x="912358" y="23674"/>
                    <a:pt x="1693280" y="804597"/>
                    <a:pt x="1693279" y="804597"/>
                  </a:cubicBezTo>
                  <a:cubicBezTo>
                    <a:pt x="1724843" y="836160"/>
                    <a:pt x="1724839" y="880794"/>
                    <a:pt x="1693275" y="912357"/>
                  </a:cubicBezTo>
                  <a:cubicBezTo>
                    <a:pt x="1693276" y="912357"/>
                    <a:pt x="912354" y="1693279"/>
                    <a:pt x="912353" y="1693279"/>
                  </a:cubicBezTo>
                  <a:cubicBezTo>
                    <a:pt x="880791" y="1724843"/>
                    <a:pt x="836157" y="1724838"/>
                    <a:pt x="804593" y="1693275"/>
                  </a:cubicBezTo>
                  <a:cubicBezTo>
                    <a:pt x="804594" y="1693275"/>
                    <a:pt x="23672" y="912353"/>
                    <a:pt x="23671" y="912353"/>
                  </a:cubicBezTo>
                  <a:cubicBezTo>
                    <a:pt x="-7892" y="880790"/>
                    <a:pt x="-7889" y="836156"/>
                    <a:pt x="23674" y="804593"/>
                  </a:cubicBezTo>
                  <a:close/>
                </a:path>
              </a:pathLst>
            </a:custGeom>
            <a:solidFill>
              <a:srgbClr val="FFA500"/>
            </a:solidFill>
            <a:ln>
              <a:noFill/>
            </a:ln>
            <a:effectLst>
              <a:outerShdw blurRad="203200" dist="63500" dir="2700000" algn="tl" rotWithShape="0">
                <a:schemeClr val="accent5">
                  <a:lumMod val="75000"/>
                  <a:alpha val="3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kumimoji="1" lang="zh-CN" altLang="en-US" sz="3925" b="1">
                <a:solidFill>
                  <a:schemeClr val="bg1"/>
                </a:solidFill>
                <a:latin typeface="思源黑体" panose="020B0800000000000000" charset="-122"/>
                <a:ea typeface="思源黑体" panose="020B0800000000000000" charset="-122"/>
              </a:endParaRPr>
            </a:p>
          </p:txBody>
        </p:sp>
        <p:pic>
          <p:nvPicPr>
            <p:cNvPr id="16" name="图片 15" descr="xxxhdpi_智能客服"/>
            <p:cNvPicPr>
              <a:picLocks noChangeAspect="1"/>
            </p:cNvPicPr>
            <p:nvPr/>
          </p:nvPicPr>
          <p:blipFill>
            <a:blip r:embed="rId19"/>
            <a:stretch>
              <a:fillRect/>
            </a:stretch>
          </p:blipFill>
          <p:spPr>
            <a:xfrm>
              <a:off x="5991" y="5777"/>
              <a:ext cx="1020" cy="1020"/>
            </a:xfrm>
            <a:prstGeom prst="rect">
              <a:avLst/>
            </a:prstGeom>
          </p:spPr>
        </p:pic>
        <p:pic>
          <p:nvPicPr>
            <p:cNvPr id="25" name="图片 24" descr="xxxhdpi_ic_money_return"/>
            <p:cNvPicPr>
              <a:picLocks noChangeAspect="1"/>
            </p:cNvPicPr>
            <p:nvPr/>
          </p:nvPicPr>
          <p:blipFill>
            <a:blip r:embed="rId20"/>
            <a:stretch>
              <a:fillRect/>
            </a:stretch>
          </p:blipFill>
          <p:spPr>
            <a:xfrm>
              <a:off x="7404" y="7281"/>
              <a:ext cx="1020" cy="1020"/>
            </a:xfrm>
            <a:prstGeom prst="rect">
              <a:avLst/>
            </a:prstGeom>
          </p:spPr>
        </p:pic>
        <p:pic>
          <p:nvPicPr>
            <p:cNvPr id="26" name="图片 25" descr="xxxhdpi_ic_document"/>
            <p:cNvPicPr>
              <a:picLocks noChangeAspect="1"/>
            </p:cNvPicPr>
            <p:nvPr/>
          </p:nvPicPr>
          <p:blipFill>
            <a:blip r:embed="rId21"/>
            <a:stretch>
              <a:fillRect/>
            </a:stretch>
          </p:blipFill>
          <p:spPr>
            <a:xfrm>
              <a:off x="7404" y="4270"/>
              <a:ext cx="1020" cy="1020"/>
            </a:xfrm>
            <a:prstGeom prst="rect">
              <a:avLst/>
            </a:prstGeom>
          </p:spPr>
        </p:pic>
        <p:pic>
          <p:nvPicPr>
            <p:cNvPr id="29" name="图片 28" descr="xxxhdpi_收货"/>
            <p:cNvPicPr>
              <a:picLocks noChangeAspect="1"/>
            </p:cNvPicPr>
            <p:nvPr/>
          </p:nvPicPr>
          <p:blipFill>
            <a:blip r:embed="rId22"/>
            <a:stretch>
              <a:fillRect/>
            </a:stretch>
          </p:blipFill>
          <p:spPr>
            <a:xfrm>
              <a:off x="11537" y="5777"/>
              <a:ext cx="1020" cy="1020"/>
            </a:xfrm>
            <a:prstGeom prst="rect">
              <a:avLst/>
            </a:prstGeom>
          </p:spPr>
        </p:pic>
        <p:pic>
          <p:nvPicPr>
            <p:cNvPr id="38" name="图片 37" descr="xxxhdpi_差异"/>
            <p:cNvPicPr>
              <a:picLocks noChangeAspect="1"/>
            </p:cNvPicPr>
            <p:nvPr/>
          </p:nvPicPr>
          <p:blipFill>
            <a:blip r:embed="rId23"/>
            <a:stretch>
              <a:fillRect/>
            </a:stretch>
          </p:blipFill>
          <p:spPr>
            <a:xfrm>
              <a:off x="10126" y="7281"/>
              <a:ext cx="1020" cy="1020"/>
            </a:xfrm>
            <a:prstGeom prst="rect">
              <a:avLst/>
            </a:prstGeom>
          </p:spPr>
        </p:pic>
        <p:pic>
          <p:nvPicPr>
            <p:cNvPr id="39" name="图片 38" descr="xxxhdpi_转仓 (1)"/>
            <p:cNvPicPr>
              <a:picLocks noChangeAspect="1"/>
            </p:cNvPicPr>
            <p:nvPr/>
          </p:nvPicPr>
          <p:blipFill>
            <a:blip r:embed="rId24"/>
            <a:stretch>
              <a:fillRect/>
            </a:stretch>
          </p:blipFill>
          <p:spPr>
            <a:xfrm>
              <a:off x="10126" y="4270"/>
              <a:ext cx="1020" cy="1020"/>
            </a:xfrm>
            <a:prstGeom prst="rect">
              <a:avLst/>
            </a:prstGeom>
          </p:spPr>
        </p:pic>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a:xfrm>
            <a:off x="932815" y="1556385"/>
            <a:ext cx="10327005" cy="4843780"/>
          </a:xfrm>
          <a:prstGeom prst="roundRect">
            <a:avLst>
              <a:gd name="adj" fmla="val 291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5" name="图片 4" descr="eshop行业-调整字号-05"/>
          <p:cNvPicPr>
            <a:picLocks noChangeAspect="1"/>
          </p:cNvPicPr>
          <p:nvPr/>
        </p:nvPicPr>
        <p:blipFill>
          <a:blip r:embed="rId1"/>
          <a:stretch>
            <a:fillRect/>
          </a:stretch>
        </p:blipFill>
        <p:spPr>
          <a:xfrm>
            <a:off x="1072833" y="1556385"/>
            <a:ext cx="10046335" cy="4843145"/>
          </a:xfrm>
          <a:prstGeom prst="rect">
            <a:avLst/>
          </a:prstGeom>
        </p:spPr>
      </p:pic>
      <p:sp>
        <p:nvSpPr>
          <p:cNvPr id="9" name="文本框 8"/>
          <p:cNvSpPr txBox="1"/>
          <p:nvPr/>
        </p:nvSpPr>
        <p:spPr>
          <a:xfrm>
            <a:off x="5148580" y="618565"/>
            <a:ext cx="190500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导式采配管</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
        <p:nvSpPr>
          <p:cNvPr id="6" name="矩形 5"/>
          <p:cNvSpPr/>
          <p:nvPr/>
        </p:nvSpPr>
        <p:spPr>
          <a:xfrm>
            <a:off x="1435735" y="1830070"/>
            <a:ext cx="9336405" cy="681355"/>
          </a:xfrm>
          <a:prstGeom prst="rect">
            <a:avLst/>
          </a:prstGeom>
          <a:solidFill>
            <a:srgbClr val="0091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5482273" y="1940560"/>
            <a:ext cx="1243330" cy="460375"/>
          </a:xfrm>
          <a:prstGeom prst="rect">
            <a:avLst/>
          </a:prstGeom>
          <a:noFill/>
        </p:spPr>
        <p:txBody>
          <a:bodyPr wrap="square" rtlCol="0">
            <a:spAutoFit/>
          </a:bodyPr>
          <a:lstStyle/>
          <a:p>
            <a:pPr algn="ctr"/>
            <a:r>
              <a:rPr lang="zh-CN" altLang="en-US" sz="24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要货单</a:t>
            </a:r>
            <a:endParaRPr lang="zh-CN" altLang="en-US" sz="24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684848" y="1612265"/>
            <a:ext cx="10822940" cy="4451350"/>
            <a:chOff x="990" y="2449"/>
            <a:chExt cx="17044" cy="7010"/>
          </a:xfrm>
        </p:grpSpPr>
        <p:sp>
          <p:nvSpPr>
            <p:cNvPr id="9" name="文本框 8"/>
            <p:cNvSpPr txBox="1"/>
            <p:nvPr/>
          </p:nvSpPr>
          <p:spPr>
            <a:xfrm>
              <a:off x="1174" y="2449"/>
              <a:ext cx="2400" cy="727"/>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sym typeface="+mn-ea"/>
                </a:rPr>
                <a:t>要货锁库</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3" name="组合 2"/>
            <p:cNvGrpSpPr/>
            <p:nvPr/>
          </p:nvGrpSpPr>
          <p:grpSpPr>
            <a:xfrm rot="0">
              <a:off x="6081" y="2449"/>
              <a:ext cx="11953" cy="7010"/>
              <a:chOff x="651" y="2128"/>
              <a:chExt cx="11160" cy="6544"/>
            </a:xfrm>
          </p:grpSpPr>
          <p:sp>
            <p:nvSpPr>
              <p:cNvPr id="2" name="圆角矩形 1"/>
              <p:cNvSpPr/>
              <p:nvPr/>
            </p:nvSpPr>
            <p:spPr>
              <a:xfrm>
                <a:off x="651" y="2128"/>
                <a:ext cx="11160" cy="6544"/>
              </a:xfrm>
              <a:prstGeom prst="roundRect">
                <a:avLst>
                  <a:gd name="adj" fmla="val 3037"/>
                </a:avLst>
              </a:prstGeom>
              <a:solidFill>
                <a:schemeClr val="bg1"/>
              </a:solidFill>
              <a:ln>
                <a:noFill/>
              </a:ln>
              <a:effectLst>
                <a:outerShdw blurRad="254000" dist="101600" dir="5400000" algn="ctr"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4" name="图片 3"/>
              <p:cNvPicPr>
                <a:picLocks noChangeAspect="1"/>
              </p:cNvPicPr>
              <p:nvPr/>
            </p:nvPicPr>
            <p:blipFill>
              <a:blip r:embed="rId1"/>
              <a:stretch>
                <a:fillRect/>
              </a:stretch>
            </p:blipFill>
            <p:spPr>
              <a:xfrm>
                <a:off x="806" y="2270"/>
                <a:ext cx="10851" cy="6259"/>
              </a:xfrm>
              <a:prstGeom prst="rect">
                <a:avLst/>
              </a:prstGeom>
            </p:spPr>
          </p:pic>
        </p:grpSp>
        <p:sp>
          <p:nvSpPr>
            <p:cNvPr id="6" name="矩形 5"/>
            <p:cNvSpPr/>
            <p:nvPr/>
          </p:nvSpPr>
          <p:spPr>
            <a:xfrm>
              <a:off x="990" y="3605"/>
              <a:ext cx="4592" cy="4506"/>
            </a:xfrm>
            <a:prstGeom prst="rect">
              <a:avLst/>
            </a:prstGeom>
          </p:spPr>
          <p:txBody>
            <a:bodyPr wrap="square">
              <a:spAutoFit/>
            </a:bodyPr>
            <a:lstStyle/>
            <a:p>
              <a:pPr>
                <a:lnSpc>
                  <a:spcPct val="150000"/>
                </a:lnSpc>
              </a:pPr>
              <a:r>
                <a:rPr lang="zh-CN" altLang="en-US" sz="1500" dirty="0">
                  <a:solidFill>
                    <a:schemeClr val="bg1"/>
                  </a:solidFill>
                  <a:latin typeface="思源黑体 CN Regular" panose="020B0500000000000000" charset="-122"/>
                  <a:ea typeface="思源黑体 CN Regular" panose="020B0500000000000000" charset="-122"/>
                  <a:cs typeface="+mn-ea"/>
                  <a:sym typeface="+mn-ea"/>
                </a:rPr>
                <a:t>很多企业对于库存流转较为严格，仓储配送环节需按照配送中心实际库存要货，若存在多个门店下单时，智选可以精准的控制库存锁定，以避免总部库存不足无法发货的情况</a:t>
              </a:r>
              <a:endParaRPr lang="zh-CN" altLang="en-US" sz="1500" dirty="0">
                <a:solidFill>
                  <a:schemeClr val="bg1"/>
                </a:solidFill>
                <a:latin typeface="思源黑体 CN Regular" panose="020B0500000000000000" charset="-122"/>
                <a:ea typeface="思源黑体 CN Regular" panose="020B0500000000000000" charset="-122"/>
                <a:cs typeface="+mn-ea"/>
                <a:sym typeface="+mn-ea"/>
              </a:endParaRPr>
            </a:p>
            <a:p>
              <a:pPr>
                <a:lnSpc>
                  <a:spcPct val="150000"/>
                </a:lnSpc>
              </a:pPr>
              <a:endParaRPr lang="zh-CN" altLang="en-US" sz="1500" dirty="0">
                <a:solidFill>
                  <a:schemeClr val="bg1"/>
                </a:solidFill>
                <a:latin typeface="思源黑体 CN Regular" panose="020B0500000000000000" charset="-122"/>
                <a:ea typeface="思源黑体 CN Regular" panose="020B0500000000000000" charset="-122"/>
                <a:cs typeface="+mn-ea"/>
                <a:sym typeface="+mn-ea"/>
              </a:endParaRPr>
            </a:p>
            <a:p>
              <a:pPr>
                <a:lnSpc>
                  <a:spcPct val="150000"/>
                </a:lnSpc>
              </a:pPr>
              <a:r>
                <a:rPr lang="zh-CN" altLang="en-US" sz="1500" dirty="0">
                  <a:solidFill>
                    <a:schemeClr val="bg1"/>
                  </a:solidFill>
                  <a:latin typeface="思源黑体 CN Regular" panose="020B0500000000000000" charset="-122"/>
                  <a:ea typeface="思源黑体 CN Regular" panose="020B0500000000000000" charset="-122"/>
                  <a:cs typeface="+mn-ea"/>
                  <a:sym typeface="+mn-ea"/>
                </a:rPr>
                <a:t>同时支持线上批发订单锁库</a:t>
              </a:r>
              <a:endParaRPr lang="zh-CN" altLang="en-US" sz="1500" dirty="0">
                <a:solidFill>
                  <a:schemeClr val="bg1"/>
                </a:solidFill>
                <a:latin typeface="思源黑体 CN Regular" panose="020B0500000000000000" charset="-122"/>
                <a:ea typeface="思源黑体 CN Regular" panose="020B0500000000000000" charset="-122"/>
                <a:cs typeface="+mn-ea"/>
                <a:sym typeface="+mn-ea"/>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954405" y="1686000"/>
            <a:ext cx="4634230" cy="4143300"/>
            <a:chOff x="1503" y="2655"/>
            <a:chExt cx="7298" cy="6525"/>
          </a:xfrm>
        </p:grpSpPr>
        <p:grpSp>
          <p:nvGrpSpPr>
            <p:cNvPr id="8" name="组合 7"/>
            <p:cNvGrpSpPr/>
            <p:nvPr/>
          </p:nvGrpSpPr>
          <p:grpSpPr>
            <a:xfrm>
              <a:off x="1503" y="6716"/>
              <a:ext cx="7298" cy="2464"/>
              <a:chOff x="1472" y="6016"/>
              <a:chExt cx="7298" cy="2464"/>
            </a:xfrm>
          </p:grpSpPr>
          <p:grpSp>
            <p:nvGrpSpPr>
              <p:cNvPr id="6" name="组合 5"/>
              <p:cNvGrpSpPr/>
              <p:nvPr/>
            </p:nvGrpSpPr>
            <p:grpSpPr>
              <a:xfrm>
                <a:off x="1472" y="6016"/>
                <a:ext cx="1607" cy="2465"/>
                <a:chOff x="1309" y="6016"/>
                <a:chExt cx="1607" cy="2465"/>
              </a:xfrm>
            </p:grpSpPr>
            <p:sp>
              <p:nvSpPr>
                <p:cNvPr id="29" name="文本框 13"/>
                <p:cNvSpPr>
                  <a:spLocks noChangeArrowheads="1"/>
                </p:cNvSpPr>
                <p:nvPr>
                  <p:custDataLst>
                    <p:tags r:id="rId1"/>
                  </p:custDataLst>
                </p:nvPr>
              </p:nvSpPr>
              <p:spPr bwMode="auto">
                <a:xfrm>
                  <a:off x="1309" y="7754"/>
                  <a:ext cx="1607" cy="727"/>
                </a:xfrm>
                <a:prstGeom prst="rect">
                  <a:avLst/>
                </a:prstGeom>
                <a:noFill/>
                <a:ln>
                  <a:noFill/>
                </a:ln>
              </p:spPr>
              <p:txBody>
                <a:bodyPr wrap="square" lIns="0" tIns="0" rIns="0" bIns="0">
                  <a:spAutoFit/>
                </a:bodyPr>
                <a:lstStyle/>
                <a:p>
                  <a:pPr algn="ctr">
                    <a:lnSpc>
                      <a:spcPct val="100000"/>
                    </a:lnSpc>
                  </a:pPr>
                  <a:r>
                    <a:rPr lang="zh-CN" altLang="en-US" sz="1500" dirty="0">
                      <a:solidFill>
                        <a:schemeClr val="bg1"/>
                      </a:solidFill>
                      <a:latin typeface="思源黑体 CN Regular" panose="020B0500000000000000" charset="-122"/>
                      <a:ea typeface="思源黑体 CN Regular" panose="020B0500000000000000" charset="-122"/>
                      <a:sym typeface="+mn-ea"/>
                    </a:rPr>
                    <a:t>国际条码</a:t>
                  </a:r>
                  <a:endParaRPr lang="zh-CN" altLang="en-US" sz="1500" dirty="0">
                    <a:solidFill>
                      <a:schemeClr val="bg1"/>
                    </a:solidFill>
                    <a:latin typeface="思源黑体 CN Regular" panose="020B0500000000000000" charset="-122"/>
                    <a:ea typeface="思源黑体 CN Regular" panose="020B0500000000000000" charset="-122"/>
                    <a:sym typeface="+mn-ea"/>
                  </a:endParaRPr>
                </a:p>
                <a:p>
                  <a:pPr algn="ctr">
                    <a:lnSpc>
                      <a:spcPct val="100000"/>
                    </a:lnSpc>
                  </a:pPr>
                  <a:r>
                    <a:rPr lang="zh-CN" altLang="en-US" sz="1500" dirty="0">
                      <a:solidFill>
                        <a:schemeClr val="bg1"/>
                      </a:solidFill>
                      <a:latin typeface="思源黑体 CN Regular" panose="020B0500000000000000" charset="-122"/>
                      <a:ea typeface="思源黑体 CN Regular" panose="020B0500000000000000" charset="-122"/>
                      <a:sym typeface="+mn-ea"/>
                    </a:rPr>
                    <a:t>无档销售</a:t>
                  </a:r>
                  <a:endParaRPr lang="zh-CN" altLang="en-US" sz="1500" dirty="0">
                    <a:solidFill>
                      <a:schemeClr val="bg1"/>
                    </a:solidFill>
                    <a:latin typeface="思源黑体 CN Regular" panose="020B0500000000000000" charset="-122"/>
                    <a:ea typeface="思源黑体 CN Regular" panose="020B0500000000000000" charset="-122"/>
                    <a:cs typeface="微软雅黑" panose="020B0503020204020204" charset="-122"/>
                    <a:sym typeface="+mn-ea"/>
                  </a:endParaRPr>
                </a:p>
              </p:txBody>
            </p:sp>
            <p:pic>
              <p:nvPicPr>
                <p:cNvPr id="33" name="图片 32" descr="rd4"/>
                <p:cNvPicPr>
                  <a:picLocks noChangeAspect="1"/>
                </p:cNvPicPr>
                <p:nvPr>
                  <p:custDataLst>
                    <p:tags r:id="rId2"/>
                  </p:custDataLst>
                </p:nvPr>
              </p:nvPicPr>
              <p:blipFill>
                <a:blip r:embed="rId3"/>
                <a:stretch>
                  <a:fillRect/>
                </a:stretch>
              </p:blipFill>
              <p:spPr>
                <a:xfrm>
                  <a:off x="1310" y="6016"/>
                  <a:ext cx="1605" cy="1620"/>
                </a:xfrm>
                <a:prstGeom prst="rect">
                  <a:avLst/>
                </a:prstGeom>
              </p:spPr>
            </p:pic>
          </p:grpSp>
          <p:grpSp>
            <p:nvGrpSpPr>
              <p:cNvPr id="5" name="组合 4"/>
              <p:cNvGrpSpPr/>
              <p:nvPr/>
            </p:nvGrpSpPr>
            <p:grpSpPr>
              <a:xfrm>
                <a:off x="3356" y="6016"/>
                <a:ext cx="1620" cy="2465"/>
                <a:chOff x="3179" y="6016"/>
                <a:chExt cx="1620" cy="2465"/>
              </a:xfrm>
            </p:grpSpPr>
            <p:sp>
              <p:nvSpPr>
                <p:cNvPr id="30" name="文本框 13"/>
                <p:cNvSpPr>
                  <a:spLocks noChangeArrowheads="1"/>
                </p:cNvSpPr>
                <p:nvPr>
                  <p:custDataLst>
                    <p:tags r:id="rId4"/>
                  </p:custDataLst>
                </p:nvPr>
              </p:nvSpPr>
              <p:spPr bwMode="auto">
                <a:xfrm>
                  <a:off x="3179" y="7754"/>
                  <a:ext cx="1620" cy="727"/>
                </a:xfrm>
                <a:prstGeom prst="rect">
                  <a:avLst/>
                </a:prstGeom>
                <a:noFill/>
                <a:ln>
                  <a:noFill/>
                </a:ln>
              </p:spPr>
              <p:txBody>
                <a:bodyPr wrap="square" lIns="0" tIns="0" rIns="0" bIns="0">
                  <a:spAutoFit/>
                </a:bodyPr>
                <a:lstStyle/>
                <a:p>
                  <a:pPr algn="ctr">
                    <a:lnSpc>
                      <a:spcPct val="100000"/>
                    </a:lnSpc>
                  </a:pPr>
                  <a:r>
                    <a:rPr lang="zh-CN" altLang="en-US" sz="1500">
                      <a:solidFill>
                        <a:schemeClr val="bg1"/>
                      </a:solidFill>
                      <a:latin typeface="思源黑体 CN Regular" panose="020B0500000000000000" charset="-122"/>
                      <a:ea typeface="思源黑体 CN Regular" panose="020B0500000000000000" charset="-122"/>
                      <a:sym typeface="+mn-ea"/>
                    </a:rPr>
                    <a:t>自编码</a:t>
                  </a:r>
                  <a:endParaRPr lang="zh-CN" altLang="en-US" sz="1500">
                    <a:solidFill>
                      <a:schemeClr val="bg1"/>
                    </a:solidFill>
                    <a:latin typeface="思源黑体 CN Regular" panose="020B0500000000000000" charset="-122"/>
                    <a:ea typeface="思源黑体 CN Regular" panose="020B0500000000000000" charset="-122"/>
                    <a:sym typeface="+mn-ea"/>
                  </a:endParaRPr>
                </a:p>
                <a:p>
                  <a:pPr algn="ctr">
                    <a:lnSpc>
                      <a:spcPct val="100000"/>
                    </a:lnSpc>
                  </a:pPr>
                  <a:r>
                    <a:rPr lang="zh-CN" altLang="en-US" sz="1500">
                      <a:solidFill>
                        <a:schemeClr val="bg1"/>
                      </a:solidFill>
                      <a:latin typeface="思源黑体 CN Regular" panose="020B0500000000000000" charset="-122"/>
                      <a:ea typeface="思源黑体 CN Regular" panose="020B0500000000000000" charset="-122"/>
                      <a:sym typeface="+mn-ea"/>
                    </a:rPr>
                    <a:t>无档销售</a:t>
                  </a:r>
                  <a:endParaRPr lang="zh-CN" altLang="en-US" sz="1500">
                    <a:solidFill>
                      <a:schemeClr val="bg1"/>
                    </a:solidFill>
                    <a:latin typeface="思源黑体 CN Regular" panose="020B0500000000000000" charset="-122"/>
                    <a:ea typeface="思源黑体 CN Regular" panose="020B0500000000000000" charset="-122"/>
                    <a:cs typeface="微软雅黑" panose="020B0503020204020204" charset="-122"/>
                    <a:sym typeface="+mn-ea"/>
                  </a:endParaRPr>
                </a:p>
              </p:txBody>
            </p:sp>
            <p:pic>
              <p:nvPicPr>
                <p:cNvPr id="34" name="图片 33" descr="rd1"/>
                <p:cNvPicPr>
                  <a:picLocks noChangeAspect="1"/>
                </p:cNvPicPr>
                <p:nvPr>
                  <p:custDataLst>
                    <p:tags r:id="rId5"/>
                  </p:custDataLst>
                </p:nvPr>
              </p:nvPicPr>
              <p:blipFill>
                <a:blip r:embed="rId6"/>
                <a:stretch>
                  <a:fillRect/>
                </a:stretch>
              </p:blipFill>
              <p:spPr>
                <a:xfrm>
                  <a:off x="3179" y="6016"/>
                  <a:ext cx="1620" cy="1620"/>
                </a:xfrm>
                <a:prstGeom prst="rect">
                  <a:avLst/>
                </a:prstGeom>
              </p:spPr>
            </p:pic>
          </p:grpSp>
          <p:grpSp>
            <p:nvGrpSpPr>
              <p:cNvPr id="4" name="组合 3"/>
              <p:cNvGrpSpPr/>
              <p:nvPr/>
            </p:nvGrpSpPr>
            <p:grpSpPr>
              <a:xfrm>
                <a:off x="5253" y="6016"/>
                <a:ext cx="1620" cy="2465"/>
                <a:chOff x="5055" y="6016"/>
                <a:chExt cx="1620" cy="2465"/>
              </a:xfrm>
            </p:grpSpPr>
            <p:sp>
              <p:nvSpPr>
                <p:cNvPr id="31" name="文本框 13"/>
                <p:cNvSpPr>
                  <a:spLocks noChangeArrowheads="1"/>
                </p:cNvSpPr>
                <p:nvPr>
                  <p:custDataLst>
                    <p:tags r:id="rId7"/>
                  </p:custDataLst>
                </p:nvPr>
              </p:nvSpPr>
              <p:spPr bwMode="auto">
                <a:xfrm>
                  <a:off x="5055" y="7754"/>
                  <a:ext cx="1620" cy="727"/>
                </a:xfrm>
                <a:prstGeom prst="rect">
                  <a:avLst/>
                </a:prstGeom>
                <a:noFill/>
                <a:ln>
                  <a:noFill/>
                </a:ln>
              </p:spPr>
              <p:txBody>
                <a:bodyPr wrap="square" lIns="0" tIns="0" rIns="0" bIns="0">
                  <a:spAutoFit/>
                </a:bodyPr>
                <a:lstStyle/>
                <a:p>
                  <a:pPr algn="ctr">
                    <a:lnSpc>
                      <a:spcPct val="100000"/>
                    </a:lnSpc>
                  </a:pPr>
                  <a:r>
                    <a:rPr lang="zh-CN" altLang="en-US" sz="1500">
                      <a:solidFill>
                        <a:schemeClr val="bg1"/>
                      </a:solidFill>
                      <a:latin typeface="思源黑体 CN Regular" panose="020B0500000000000000" charset="-122"/>
                      <a:ea typeface="思源黑体 CN Regular" panose="020B0500000000000000" charset="-122"/>
                      <a:sym typeface="+mn-ea"/>
                    </a:rPr>
                    <a:t>输入</a:t>
                  </a:r>
                  <a:endParaRPr lang="zh-CN" altLang="en-US" sz="1500">
                    <a:solidFill>
                      <a:schemeClr val="bg1"/>
                    </a:solidFill>
                    <a:latin typeface="思源黑体 CN Regular" panose="020B0500000000000000" charset="-122"/>
                    <a:ea typeface="思源黑体 CN Regular" panose="020B0500000000000000" charset="-122"/>
                    <a:sym typeface="+mn-ea"/>
                  </a:endParaRPr>
                </a:p>
                <a:p>
                  <a:pPr algn="ctr">
                    <a:lnSpc>
                      <a:spcPct val="100000"/>
                    </a:lnSpc>
                  </a:pPr>
                  <a:r>
                    <a:rPr lang="zh-CN" altLang="en-US" sz="1500">
                      <a:solidFill>
                        <a:schemeClr val="bg1"/>
                      </a:solidFill>
                      <a:latin typeface="思源黑体 CN Regular" panose="020B0500000000000000" charset="-122"/>
                      <a:ea typeface="思源黑体 CN Regular" panose="020B0500000000000000" charset="-122"/>
                      <a:sym typeface="+mn-ea"/>
                    </a:rPr>
                    <a:t>价格销售</a:t>
                  </a:r>
                  <a:endParaRPr lang="zh-CN" altLang="en-US" sz="1500">
                    <a:solidFill>
                      <a:schemeClr val="bg1"/>
                    </a:solidFill>
                    <a:latin typeface="思源黑体 CN Regular" panose="020B0500000000000000" charset="-122"/>
                    <a:ea typeface="思源黑体 CN Regular" panose="020B0500000000000000" charset="-122"/>
                    <a:cs typeface="微软雅黑" panose="020B0503020204020204" charset="-122"/>
                    <a:sym typeface="+mn-ea"/>
                  </a:endParaRPr>
                </a:p>
              </p:txBody>
            </p:sp>
            <p:pic>
              <p:nvPicPr>
                <p:cNvPr id="35" name="图片 34" descr="rd2"/>
                <p:cNvPicPr>
                  <a:picLocks noChangeAspect="1"/>
                </p:cNvPicPr>
                <p:nvPr>
                  <p:custDataLst>
                    <p:tags r:id="rId8"/>
                  </p:custDataLst>
                </p:nvPr>
              </p:nvPicPr>
              <p:blipFill>
                <a:blip r:embed="rId9"/>
                <a:stretch>
                  <a:fillRect/>
                </a:stretch>
              </p:blipFill>
              <p:spPr>
                <a:xfrm>
                  <a:off x="5055" y="6016"/>
                  <a:ext cx="1620" cy="1620"/>
                </a:xfrm>
                <a:prstGeom prst="rect">
                  <a:avLst/>
                </a:prstGeom>
              </p:spPr>
            </p:pic>
          </p:grpSp>
          <p:grpSp>
            <p:nvGrpSpPr>
              <p:cNvPr id="3" name="组合 2"/>
              <p:cNvGrpSpPr/>
              <p:nvPr/>
            </p:nvGrpSpPr>
            <p:grpSpPr>
              <a:xfrm>
                <a:off x="7150" y="6016"/>
                <a:ext cx="1620" cy="2465"/>
                <a:chOff x="6989" y="6016"/>
                <a:chExt cx="1621" cy="2465"/>
              </a:xfrm>
            </p:grpSpPr>
            <p:sp>
              <p:nvSpPr>
                <p:cNvPr id="32" name="文本框 13"/>
                <p:cNvSpPr>
                  <a:spLocks noChangeArrowheads="1"/>
                </p:cNvSpPr>
                <p:nvPr>
                  <p:custDataLst>
                    <p:tags r:id="rId10"/>
                  </p:custDataLst>
                </p:nvPr>
              </p:nvSpPr>
              <p:spPr bwMode="auto">
                <a:xfrm>
                  <a:off x="6989" y="7754"/>
                  <a:ext cx="1620" cy="727"/>
                </a:xfrm>
                <a:prstGeom prst="rect">
                  <a:avLst/>
                </a:prstGeom>
                <a:noFill/>
                <a:ln>
                  <a:noFill/>
                </a:ln>
              </p:spPr>
              <p:txBody>
                <a:bodyPr wrap="square" lIns="0" tIns="0" rIns="0" bIns="0">
                  <a:spAutoFit/>
                </a:bodyPr>
                <a:lstStyle/>
                <a:p>
                  <a:pPr algn="ctr">
                    <a:lnSpc>
                      <a:spcPct val="100000"/>
                    </a:lnSpc>
                  </a:pPr>
                  <a:r>
                    <a:rPr lang="zh-CN" altLang="en-US" sz="1500">
                      <a:solidFill>
                        <a:schemeClr val="bg1"/>
                      </a:solidFill>
                      <a:latin typeface="思源黑体 CN Regular" panose="020B0500000000000000" charset="-122"/>
                      <a:ea typeface="思源黑体 CN Regular" panose="020B0500000000000000" charset="-122"/>
                      <a:sym typeface="+mn-ea"/>
                    </a:rPr>
                    <a:t>电子秤码</a:t>
                  </a:r>
                  <a:endParaRPr lang="zh-CN" altLang="en-US" sz="1500">
                    <a:solidFill>
                      <a:schemeClr val="bg1"/>
                    </a:solidFill>
                    <a:latin typeface="思源黑体 CN Regular" panose="020B0500000000000000" charset="-122"/>
                    <a:ea typeface="思源黑体 CN Regular" panose="020B0500000000000000" charset="-122"/>
                    <a:sym typeface="+mn-ea"/>
                  </a:endParaRPr>
                </a:p>
                <a:p>
                  <a:pPr algn="ctr">
                    <a:lnSpc>
                      <a:spcPct val="100000"/>
                    </a:lnSpc>
                  </a:pPr>
                  <a:r>
                    <a:rPr lang="zh-CN" altLang="en-US" sz="1500">
                      <a:solidFill>
                        <a:schemeClr val="bg1"/>
                      </a:solidFill>
                      <a:latin typeface="思源黑体 CN Regular" panose="020B0500000000000000" charset="-122"/>
                      <a:ea typeface="思源黑体 CN Regular" panose="020B0500000000000000" charset="-122"/>
                      <a:sym typeface="+mn-ea"/>
                    </a:rPr>
                    <a:t>无档销售</a:t>
                  </a:r>
                  <a:endParaRPr lang="zh-CN" altLang="en-US" sz="1500">
                    <a:solidFill>
                      <a:schemeClr val="bg1"/>
                    </a:solidFill>
                    <a:latin typeface="思源黑体 CN Regular" panose="020B0500000000000000" charset="-122"/>
                    <a:ea typeface="思源黑体 CN Regular" panose="020B0500000000000000" charset="-122"/>
                    <a:cs typeface="微软雅黑" panose="020B0503020204020204" charset="-122"/>
                    <a:sym typeface="+mn-ea"/>
                  </a:endParaRPr>
                </a:p>
              </p:txBody>
            </p:sp>
            <p:pic>
              <p:nvPicPr>
                <p:cNvPr id="36" name="图片 35" descr="rd3"/>
                <p:cNvPicPr>
                  <a:picLocks noChangeAspect="1"/>
                </p:cNvPicPr>
                <p:nvPr>
                  <p:custDataLst>
                    <p:tags r:id="rId11"/>
                  </p:custDataLst>
                </p:nvPr>
              </p:nvPicPr>
              <p:blipFill>
                <a:blip r:embed="rId12"/>
                <a:stretch>
                  <a:fillRect/>
                </a:stretch>
              </p:blipFill>
              <p:spPr>
                <a:xfrm>
                  <a:off x="6989" y="6016"/>
                  <a:ext cx="1620" cy="1620"/>
                </a:xfrm>
                <a:prstGeom prst="rect">
                  <a:avLst/>
                </a:prstGeom>
              </p:spPr>
            </p:pic>
          </p:grpSp>
        </p:grpSp>
        <p:sp>
          <p:nvSpPr>
            <p:cNvPr id="39" name="文本框 5"/>
            <p:cNvSpPr>
              <a:spLocks noChangeArrowheads="1"/>
            </p:cNvSpPr>
            <p:nvPr>
              <p:custDataLst>
                <p:tags r:id="rId13"/>
              </p:custDataLst>
            </p:nvPr>
          </p:nvSpPr>
          <p:spPr bwMode="auto">
            <a:xfrm>
              <a:off x="1503" y="3886"/>
              <a:ext cx="6942" cy="1779"/>
            </a:xfrm>
            <a:prstGeom prst="rect">
              <a:avLst/>
            </a:prstGeom>
            <a:noFill/>
            <a:ln>
              <a:noFill/>
            </a:ln>
          </p:spPr>
          <p:txBody>
            <a:bodyPr wrap="square">
              <a:spAutoFit/>
            </a:bodyPr>
            <a:lstStyle/>
            <a:p>
              <a:pPr algn="just">
                <a:lnSpc>
                  <a:spcPct val="150000"/>
                </a:lnSpc>
                <a:spcBef>
                  <a:spcPts val="0"/>
                </a:spcBef>
                <a:spcAft>
                  <a:spcPts val="0"/>
                </a:spcAft>
              </a:pP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微软雅黑" panose="020B0503020204020204" charset="-122"/>
                </a:rPr>
                <a:t>云端部署5000万商品库，只需扫描条码，商品信息自动呈现，录入进价及售价就可以销售。销售完成的同时，商品档案已在系统中建立</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微软雅黑" panose="020B0503020204020204" charset="-122"/>
              </a:endParaRPr>
            </a:p>
          </p:txBody>
        </p:sp>
        <p:sp>
          <p:nvSpPr>
            <p:cNvPr id="9" name="文本框 8"/>
            <p:cNvSpPr txBox="1"/>
            <p:nvPr/>
          </p:nvSpPr>
          <p:spPr>
            <a:xfrm>
              <a:off x="1503" y="2655"/>
              <a:ext cx="4488" cy="871"/>
            </a:xfrm>
            <a:prstGeom prst="rect">
              <a:avLst/>
            </a:prstGeom>
            <a:noFill/>
          </p:spPr>
          <p:txBody>
            <a:bodyPr wrap="none" rtlCol="0">
              <a:spAutoFit/>
            </a:bodyPr>
            <a:lstStyle/>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智能云端商品库</a:t>
              </a:r>
              <a:endPar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grpSp>
        <p:nvGrpSpPr>
          <p:cNvPr id="12" name="组合 11"/>
          <p:cNvGrpSpPr/>
          <p:nvPr/>
        </p:nvGrpSpPr>
        <p:grpSpPr>
          <a:xfrm>
            <a:off x="5949315" y="1612265"/>
            <a:ext cx="5558790" cy="4217670"/>
            <a:chOff x="9369" y="2539"/>
            <a:chExt cx="8754" cy="6642"/>
          </a:xfrm>
        </p:grpSpPr>
        <p:sp>
          <p:nvSpPr>
            <p:cNvPr id="10" name="圆角矩形 9"/>
            <p:cNvSpPr/>
            <p:nvPr/>
          </p:nvSpPr>
          <p:spPr>
            <a:xfrm>
              <a:off x="9369" y="2539"/>
              <a:ext cx="8754" cy="6642"/>
            </a:xfrm>
            <a:prstGeom prst="roundRect">
              <a:avLst>
                <a:gd name="adj" fmla="val 3037"/>
              </a:avLst>
            </a:prstGeom>
            <a:solidFill>
              <a:schemeClr val="bg1"/>
            </a:solidFill>
            <a:ln>
              <a:noFill/>
            </a:ln>
            <a:effectLst>
              <a:outerShdw blurRad="254000" dist="101600" dir="5400000" algn="ctr"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 name="图片 1"/>
            <p:cNvPicPr>
              <a:picLocks noChangeAspect="1"/>
            </p:cNvPicPr>
            <p:nvPr/>
          </p:nvPicPr>
          <p:blipFill>
            <a:blip r:embed="rId14"/>
            <a:stretch>
              <a:fillRect/>
            </a:stretch>
          </p:blipFill>
          <p:spPr>
            <a:xfrm>
              <a:off x="9565" y="2759"/>
              <a:ext cx="8362" cy="6202"/>
            </a:xfrm>
            <a:prstGeom prst="rect">
              <a:avLst/>
            </a:prstGeom>
            <a:effectLst/>
          </p:spPr>
        </p:pic>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080260" y="1649730"/>
            <a:ext cx="8031480" cy="4375150"/>
            <a:chOff x="3279" y="2598"/>
            <a:chExt cx="12648" cy="6890"/>
          </a:xfrm>
        </p:grpSpPr>
        <p:grpSp>
          <p:nvGrpSpPr>
            <p:cNvPr id="16" name="组合 15"/>
            <p:cNvGrpSpPr/>
            <p:nvPr/>
          </p:nvGrpSpPr>
          <p:grpSpPr>
            <a:xfrm rot="0">
              <a:off x="3279" y="3320"/>
              <a:ext cx="4660" cy="5518"/>
              <a:chOff x="2430" y="3320"/>
              <a:chExt cx="4660" cy="5518"/>
            </a:xfrm>
          </p:grpSpPr>
          <p:grpSp>
            <p:nvGrpSpPr>
              <p:cNvPr id="15" name="组合 14"/>
              <p:cNvGrpSpPr/>
              <p:nvPr/>
            </p:nvGrpSpPr>
            <p:grpSpPr>
              <a:xfrm>
                <a:off x="2669" y="3320"/>
                <a:ext cx="4182" cy="3550"/>
                <a:chOff x="2669" y="3379"/>
                <a:chExt cx="4182" cy="3550"/>
              </a:xfrm>
            </p:grpSpPr>
            <p:sp>
              <p:nvSpPr>
                <p:cNvPr id="177" name="任意多边形: 形状 40"/>
                <p:cNvSpPr/>
                <p:nvPr>
                  <p:custDataLst>
                    <p:tags r:id="rId1"/>
                  </p:custDataLst>
                </p:nvPr>
              </p:nvSpPr>
              <p:spPr>
                <a:xfrm>
                  <a:off x="4011" y="3379"/>
                  <a:ext cx="1498" cy="1208"/>
                </a:xfrm>
                <a:custGeom>
                  <a:avLst/>
                  <a:gdLst>
                    <a:gd name="connsiteX0" fmla="*/ 682278 w 1364551"/>
                    <a:gd name="connsiteY0" fmla="*/ 0 h 1100655"/>
                    <a:gd name="connsiteX1" fmla="*/ 748195 w 1364551"/>
                    <a:gd name="connsiteY1" fmla="*/ 37970 h 1100655"/>
                    <a:gd name="connsiteX2" fmla="*/ 1344177 w 1364551"/>
                    <a:gd name="connsiteY2" fmla="*/ 1065527 h 1100655"/>
                    <a:gd name="connsiteX3" fmla="*/ 1364551 w 1364551"/>
                    <a:gd name="connsiteY3" fmla="*/ 1100655 h 1100655"/>
                    <a:gd name="connsiteX4" fmla="*/ 0 w 1364551"/>
                    <a:gd name="connsiteY4" fmla="*/ 1100655 h 1100655"/>
                    <a:gd name="connsiteX5" fmla="*/ 20403 w 1364551"/>
                    <a:gd name="connsiteY5" fmla="*/ 1065477 h 1100655"/>
                    <a:gd name="connsiteX6" fmla="*/ 616386 w 1364551"/>
                    <a:gd name="connsiteY6" fmla="*/ 37920 h 1100655"/>
                    <a:gd name="connsiteX7" fmla="*/ 682278 w 1364551"/>
                    <a:gd name="connsiteY7" fmla="*/ 0 h 1100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64551" h="1100655">
                      <a:moveTo>
                        <a:pt x="682278" y="0"/>
                      </a:moveTo>
                      <a:cubicBezTo>
                        <a:pt x="708228" y="1"/>
                        <a:pt x="735175" y="15522"/>
                        <a:pt x="748195" y="37970"/>
                      </a:cubicBezTo>
                      <a:cubicBezTo>
                        <a:pt x="757959" y="54807"/>
                        <a:pt x="1145508" y="722994"/>
                        <a:pt x="1344177" y="1065527"/>
                      </a:cubicBezTo>
                      <a:lnTo>
                        <a:pt x="1364551" y="1100655"/>
                      </a:lnTo>
                      <a:lnTo>
                        <a:pt x="0" y="1100655"/>
                      </a:lnTo>
                      <a:lnTo>
                        <a:pt x="20403" y="1065477"/>
                      </a:lnTo>
                      <a:cubicBezTo>
                        <a:pt x="219073" y="722944"/>
                        <a:pt x="606622" y="54757"/>
                        <a:pt x="616386" y="37920"/>
                      </a:cubicBezTo>
                      <a:cubicBezTo>
                        <a:pt x="629406" y="15472"/>
                        <a:pt x="656327" y="2"/>
                        <a:pt x="682278" y="0"/>
                      </a:cubicBezTo>
                      <a:close/>
                    </a:path>
                  </a:pathLst>
                </a:custGeom>
                <a:solidFill>
                  <a:srgbClr val="FE5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53968"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r>
                    <a:rPr lang="en-US" altLang="zh-CN" sz="2400">
                      <a:latin typeface="思源黑体 CN Bold" panose="020B0800000000000000" pitchFamily="34" charset="-122"/>
                      <a:ea typeface="思源黑体 CN Bold" panose="020B0800000000000000" pitchFamily="34" charset="-122"/>
                      <a:cs typeface="+mn-ea"/>
                      <a:sym typeface="+mn-ea"/>
                    </a:rPr>
                    <a:t>01</a:t>
                  </a:r>
                  <a:endParaRPr lang="en-US" altLang="zh-CN" sz="2400">
                    <a:latin typeface="思源黑体 CN Bold" panose="020B0800000000000000" pitchFamily="34" charset="-122"/>
                    <a:ea typeface="思源黑体 CN Bold" panose="020B0800000000000000" pitchFamily="34" charset="-122"/>
                    <a:cs typeface="+mn-ea"/>
                    <a:sym typeface="+mn-ea"/>
                  </a:endParaRPr>
                </a:p>
              </p:txBody>
            </p:sp>
            <p:sp>
              <p:nvSpPr>
                <p:cNvPr id="178" name="任意多边形: 形状 54"/>
                <p:cNvSpPr/>
                <p:nvPr>
                  <p:custDataLst>
                    <p:tags r:id="rId2"/>
                  </p:custDataLst>
                </p:nvPr>
              </p:nvSpPr>
              <p:spPr>
                <a:xfrm>
                  <a:off x="3334" y="4656"/>
                  <a:ext cx="2852" cy="1106"/>
                </a:xfrm>
                <a:custGeom>
                  <a:avLst/>
                  <a:gdLst>
                    <a:gd name="connsiteX0" fmla="*/ 672792 w 2598420"/>
                    <a:gd name="connsiteY0" fmla="*/ 0 h 1007836"/>
                    <a:gd name="connsiteX1" fmla="*/ 1925628 w 2598420"/>
                    <a:gd name="connsiteY1" fmla="*/ 0 h 1007836"/>
                    <a:gd name="connsiteX2" fmla="*/ 2037664 w 2598420"/>
                    <a:gd name="connsiteY2" fmla="*/ 46407 h 1007836"/>
                    <a:gd name="connsiteX3" fmla="*/ 2049724 w 2598420"/>
                    <a:gd name="connsiteY3" fmla="*/ 64294 h 1007836"/>
                    <a:gd name="connsiteX4" fmla="*/ 2052599 w 2598420"/>
                    <a:gd name="connsiteY4" fmla="*/ 64294 h 1007836"/>
                    <a:gd name="connsiteX5" fmla="*/ 2070301 w 2598420"/>
                    <a:gd name="connsiteY5" fmla="*/ 94815 h 1007836"/>
                    <a:gd name="connsiteX6" fmla="*/ 2071619 w 2598420"/>
                    <a:gd name="connsiteY6" fmla="*/ 96769 h 1007836"/>
                    <a:gd name="connsiteX7" fmla="*/ 2071717 w 2598420"/>
                    <a:gd name="connsiteY7" fmla="*/ 97256 h 1007836"/>
                    <a:gd name="connsiteX8" fmla="*/ 2598420 w 2598420"/>
                    <a:gd name="connsiteY8" fmla="*/ 1005364 h 1007836"/>
                    <a:gd name="connsiteX9" fmla="*/ 2084070 w 2598420"/>
                    <a:gd name="connsiteY9" fmla="*/ 1005364 h 1007836"/>
                    <a:gd name="connsiteX10" fmla="*/ 2084070 w 2598420"/>
                    <a:gd name="connsiteY10" fmla="*/ 1007836 h 1007836"/>
                    <a:gd name="connsiteX11" fmla="*/ 514350 w 2598420"/>
                    <a:gd name="connsiteY11" fmla="*/ 1007836 h 1007836"/>
                    <a:gd name="connsiteX12" fmla="*/ 514350 w 2598420"/>
                    <a:gd name="connsiteY12" fmla="*/ 1005364 h 1007836"/>
                    <a:gd name="connsiteX13" fmla="*/ 0 w 2598420"/>
                    <a:gd name="connsiteY13" fmla="*/ 1005364 h 1007836"/>
                    <a:gd name="connsiteX14" fmla="*/ 526703 w 2598420"/>
                    <a:gd name="connsiteY14" fmla="*/ 97259 h 1007836"/>
                    <a:gd name="connsiteX15" fmla="*/ 526801 w 2598420"/>
                    <a:gd name="connsiteY15" fmla="*/ 96769 h 1007836"/>
                    <a:gd name="connsiteX16" fmla="*/ 528126 w 2598420"/>
                    <a:gd name="connsiteY16" fmla="*/ 94805 h 1007836"/>
                    <a:gd name="connsiteX17" fmla="*/ 545822 w 2598420"/>
                    <a:gd name="connsiteY17" fmla="*/ 64294 h 1007836"/>
                    <a:gd name="connsiteX18" fmla="*/ 548697 w 2598420"/>
                    <a:gd name="connsiteY18" fmla="*/ 64294 h 1007836"/>
                    <a:gd name="connsiteX19" fmla="*/ 560757 w 2598420"/>
                    <a:gd name="connsiteY19" fmla="*/ 46407 h 1007836"/>
                    <a:gd name="connsiteX20" fmla="*/ 672792 w 2598420"/>
                    <a:gd name="connsiteY20" fmla="*/ 0 h 1007836"/>
                    <a:gd name="connsiteX0-1" fmla="*/ 672792 w 2598420"/>
                    <a:gd name="connsiteY0-2" fmla="*/ 0 h 1007836"/>
                    <a:gd name="connsiteX1-3" fmla="*/ 1925628 w 2598420"/>
                    <a:gd name="connsiteY1-4" fmla="*/ 0 h 1007836"/>
                    <a:gd name="connsiteX2-5" fmla="*/ 2037664 w 2598420"/>
                    <a:gd name="connsiteY2-6" fmla="*/ 46407 h 1007836"/>
                    <a:gd name="connsiteX3-7" fmla="*/ 2049724 w 2598420"/>
                    <a:gd name="connsiteY3-8" fmla="*/ 64294 h 1007836"/>
                    <a:gd name="connsiteX4-9" fmla="*/ 2070301 w 2598420"/>
                    <a:gd name="connsiteY4-10" fmla="*/ 94815 h 1007836"/>
                    <a:gd name="connsiteX5-11" fmla="*/ 2071619 w 2598420"/>
                    <a:gd name="connsiteY5-12" fmla="*/ 96769 h 1007836"/>
                    <a:gd name="connsiteX6-13" fmla="*/ 2071717 w 2598420"/>
                    <a:gd name="connsiteY6-14" fmla="*/ 97256 h 1007836"/>
                    <a:gd name="connsiteX7-15" fmla="*/ 2598420 w 2598420"/>
                    <a:gd name="connsiteY7-16" fmla="*/ 1005364 h 1007836"/>
                    <a:gd name="connsiteX8-17" fmla="*/ 2084070 w 2598420"/>
                    <a:gd name="connsiteY8-18" fmla="*/ 1005364 h 1007836"/>
                    <a:gd name="connsiteX9-19" fmla="*/ 2084070 w 2598420"/>
                    <a:gd name="connsiteY9-20" fmla="*/ 1007836 h 1007836"/>
                    <a:gd name="connsiteX10-21" fmla="*/ 514350 w 2598420"/>
                    <a:gd name="connsiteY10-22" fmla="*/ 1007836 h 1007836"/>
                    <a:gd name="connsiteX11-23" fmla="*/ 514350 w 2598420"/>
                    <a:gd name="connsiteY11-24" fmla="*/ 1005364 h 1007836"/>
                    <a:gd name="connsiteX12-25" fmla="*/ 0 w 2598420"/>
                    <a:gd name="connsiteY12-26" fmla="*/ 1005364 h 1007836"/>
                    <a:gd name="connsiteX13-27" fmla="*/ 526703 w 2598420"/>
                    <a:gd name="connsiteY13-28" fmla="*/ 97259 h 1007836"/>
                    <a:gd name="connsiteX14-29" fmla="*/ 526801 w 2598420"/>
                    <a:gd name="connsiteY14-30" fmla="*/ 96769 h 1007836"/>
                    <a:gd name="connsiteX15-31" fmla="*/ 528126 w 2598420"/>
                    <a:gd name="connsiteY15-32" fmla="*/ 94805 h 1007836"/>
                    <a:gd name="connsiteX16-33" fmla="*/ 545822 w 2598420"/>
                    <a:gd name="connsiteY16-34" fmla="*/ 64294 h 1007836"/>
                    <a:gd name="connsiteX17-35" fmla="*/ 548697 w 2598420"/>
                    <a:gd name="connsiteY17-36" fmla="*/ 64294 h 1007836"/>
                    <a:gd name="connsiteX18-37" fmla="*/ 560757 w 2598420"/>
                    <a:gd name="connsiteY18-38" fmla="*/ 46407 h 1007836"/>
                    <a:gd name="connsiteX19-39" fmla="*/ 672792 w 2598420"/>
                    <a:gd name="connsiteY19-40" fmla="*/ 0 h 1007836"/>
                    <a:gd name="connsiteX0-41" fmla="*/ 672792 w 2598420"/>
                    <a:gd name="connsiteY0-42" fmla="*/ 0 h 1007836"/>
                    <a:gd name="connsiteX1-43" fmla="*/ 1925628 w 2598420"/>
                    <a:gd name="connsiteY1-44" fmla="*/ 0 h 1007836"/>
                    <a:gd name="connsiteX2-45" fmla="*/ 2037664 w 2598420"/>
                    <a:gd name="connsiteY2-46" fmla="*/ 46407 h 1007836"/>
                    <a:gd name="connsiteX3-47" fmla="*/ 2049724 w 2598420"/>
                    <a:gd name="connsiteY3-48" fmla="*/ 64294 h 1007836"/>
                    <a:gd name="connsiteX4-49" fmla="*/ 2070301 w 2598420"/>
                    <a:gd name="connsiteY4-50" fmla="*/ 94815 h 1007836"/>
                    <a:gd name="connsiteX5-51" fmla="*/ 2071619 w 2598420"/>
                    <a:gd name="connsiteY5-52" fmla="*/ 96769 h 1007836"/>
                    <a:gd name="connsiteX6-53" fmla="*/ 2071717 w 2598420"/>
                    <a:gd name="connsiteY6-54" fmla="*/ 97256 h 1007836"/>
                    <a:gd name="connsiteX7-55" fmla="*/ 2598420 w 2598420"/>
                    <a:gd name="connsiteY7-56" fmla="*/ 1005364 h 1007836"/>
                    <a:gd name="connsiteX8-57" fmla="*/ 2084070 w 2598420"/>
                    <a:gd name="connsiteY8-58" fmla="*/ 1005364 h 1007836"/>
                    <a:gd name="connsiteX9-59" fmla="*/ 2084070 w 2598420"/>
                    <a:gd name="connsiteY9-60" fmla="*/ 1007836 h 1007836"/>
                    <a:gd name="connsiteX10-61" fmla="*/ 514350 w 2598420"/>
                    <a:gd name="connsiteY10-62" fmla="*/ 1007836 h 1007836"/>
                    <a:gd name="connsiteX11-63" fmla="*/ 514350 w 2598420"/>
                    <a:gd name="connsiteY11-64" fmla="*/ 1005364 h 1007836"/>
                    <a:gd name="connsiteX12-65" fmla="*/ 0 w 2598420"/>
                    <a:gd name="connsiteY12-66" fmla="*/ 1005364 h 1007836"/>
                    <a:gd name="connsiteX13-67" fmla="*/ 526703 w 2598420"/>
                    <a:gd name="connsiteY13-68" fmla="*/ 97259 h 1007836"/>
                    <a:gd name="connsiteX14-69" fmla="*/ 526801 w 2598420"/>
                    <a:gd name="connsiteY14-70" fmla="*/ 96769 h 1007836"/>
                    <a:gd name="connsiteX15-71" fmla="*/ 528126 w 2598420"/>
                    <a:gd name="connsiteY15-72" fmla="*/ 94805 h 1007836"/>
                    <a:gd name="connsiteX16-73" fmla="*/ 545822 w 2598420"/>
                    <a:gd name="connsiteY16-74" fmla="*/ 64294 h 1007836"/>
                    <a:gd name="connsiteX17-75" fmla="*/ 560757 w 2598420"/>
                    <a:gd name="connsiteY17-76" fmla="*/ 46407 h 1007836"/>
                    <a:gd name="connsiteX18-77" fmla="*/ 672792 w 2598420"/>
                    <a:gd name="connsiteY18-78" fmla="*/ 0 h 1007836"/>
                    <a:gd name="connsiteX0-79" fmla="*/ 672792 w 2598420"/>
                    <a:gd name="connsiteY0-80" fmla="*/ 0 h 1007836"/>
                    <a:gd name="connsiteX1-81" fmla="*/ 1925628 w 2598420"/>
                    <a:gd name="connsiteY1-82" fmla="*/ 0 h 1007836"/>
                    <a:gd name="connsiteX2-83" fmla="*/ 2037664 w 2598420"/>
                    <a:gd name="connsiteY2-84" fmla="*/ 46407 h 1007836"/>
                    <a:gd name="connsiteX3-85" fmla="*/ 2049724 w 2598420"/>
                    <a:gd name="connsiteY3-86" fmla="*/ 64294 h 1007836"/>
                    <a:gd name="connsiteX4-87" fmla="*/ 2070301 w 2598420"/>
                    <a:gd name="connsiteY4-88" fmla="*/ 94815 h 1007836"/>
                    <a:gd name="connsiteX5-89" fmla="*/ 2071619 w 2598420"/>
                    <a:gd name="connsiteY5-90" fmla="*/ 96769 h 1007836"/>
                    <a:gd name="connsiteX6-91" fmla="*/ 2071717 w 2598420"/>
                    <a:gd name="connsiteY6-92" fmla="*/ 97256 h 1007836"/>
                    <a:gd name="connsiteX7-93" fmla="*/ 2598420 w 2598420"/>
                    <a:gd name="connsiteY7-94" fmla="*/ 1005364 h 1007836"/>
                    <a:gd name="connsiteX8-95" fmla="*/ 2084070 w 2598420"/>
                    <a:gd name="connsiteY8-96" fmla="*/ 1005364 h 1007836"/>
                    <a:gd name="connsiteX9-97" fmla="*/ 2084070 w 2598420"/>
                    <a:gd name="connsiteY9-98" fmla="*/ 1007836 h 1007836"/>
                    <a:gd name="connsiteX10-99" fmla="*/ 514350 w 2598420"/>
                    <a:gd name="connsiteY10-100" fmla="*/ 1007836 h 1007836"/>
                    <a:gd name="connsiteX11-101" fmla="*/ 0 w 2598420"/>
                    <a:gd name="connsiteY11-102" fmla="*/ 1005364 h 1007836"/>
                    <a:gd name="connsiteX12-103" fmla="*/ 526703 w 2598420"/>
                    <a:gd name="connsiteY12-104" fmla="*/ 97259 h 1007836"/>
                    <a:gd name="connsiteX13-105" fmla="*/ 526801 w 2598420"/>
                    <a:gd name="connsiteY13-106" fmla="*/ 96769 h 1007836"/>
                    <a:gd name="connsiteX14-107" fmla="*/ 528126 w 2598420"/>
                    <a:gd name="connsiteY14-108" fmla="*/ 94805 h 1007836"/>
                    <a:gd name="connsiteX15-109" fmla="*/ 545822 w 2598420"/>
                    <a:gd name="connsiteY15-110" fmla="*/ 64294 h 1007836"/>
                    <a:gd name="connsiteX16-111" fmla="*/ 560757 w 2598420"/>
                    <a:gd name="connsiteY16-112" fmla="*/ 46407 h 1007836"/>
                    <a:gd name="connsiteX17-113" fmla="*/ 672792 w 2598420"/>
                    <a:gd name="connsiteY17-114" fmla="*/ 0 h 1007836"/>
                    <a:gd name="connsiteX0-115" fmla="*/ 672792 w 2598420"/>
                    <a:gd name="connsiteY0-116" fmla="*/ 0 h 1007836"/>
                    <a:gd name="connsiteX1-117" fmla="*/ 1925628 w 2598420"/>
                    <a:gd name="connsiteY1-118" fmla="*/ 0 h 1007836"/>
                    <a:gd name="connsiteX2-119" fmla="*/ 2037664 w 2598420"/>
                    <a:gd name="connsiteY2-120" fmla="*/ 46407 h 1007836"/>
                    <a:gd name="connsiteX3-121" fmla="*/ 2049724 w 2598420"/>
                    <a:gd name="connsiteY3-122" fmla="*/ 64294 h 1007836"/>
                    <a:gd name="connsiteX4-123" fmla="*/ 2070301 w 2598420"/>
                    <a:gd name="connsiteY4-124" fmla="*/ 94815 h 1007836"/>
                    <a:gd name="connsiteX5-125" fmla="*/ 2071619 w 2598420"/>
                    <a:gd name="connsiteY5-126" fmla="*/ 96769 h 1007836"/>
                    <a:gd name="connsiteX6-127" fmla="*/ 2071717 w 2598420"/>
                    <a:gd name="connsiteY6-128" fmla="*/ 97256 h 1007836"/>
                    <a:gd name="connsiteX7-129" fmla="*/ 2598420 w 2598420"/>
                    <a:gd name="connsiteY7-130" fmla="*/ 1005364 h 1007836"/>
                    <a:gd name="connsiteX8-131" fmla="*/ 2084070 w 2598420"/>
                    <a:gd name="connsiteY8-132" fmla="*/ 1005364 h 1007836"/>
                    <a:gd name="connsiteX9-133" fmla="*/ 514350 w 2598420"/>
                    <a:gd name="connsiteY9-134" fmla="*/ 1007836 h 1007836"/>
                    <a:gd name="connsiteX10-135" fmla="*/ 0 w 2598420"/>
                    <a:gd name="connsiteY10-136" fmla="*/ 1005364 h 1007836"/>
                    <a:gd name="connsiteX11-137" fmla="*/ 526703 w 2598420"/>
                    <a:gd name="connsiteY11-138" fmla="*/ 97259 h 1007836"/>
                    <a:gd name="connsiteX12-139" fmla="*/ 526801 w 2598420"/>
                    <a:gd name="connsiteY12-140" fmla="*/ 96769 h 1007836"/>
                    <a:gd name="connsiteX13-141" fmla="*/ 528126 w 2598420"/>
                    <a:gd name="connsiteY13-142" fmla="*/ 94805 h 1007836"/>
                    <a:gd name="connsiteX14-143" fmla="*/ 545822 w 2598420"/>
                    <a:gd name="connsiteY14-144" fmla="*/ 64294 h 1007836"/>
                    <a:gd name="connsiteX15-145" fmla="*/ 560757 w 2598420"/>
                    <a:gd name="connsiteY15-146" fmla="*/ 46407 h 1007836"/>
                    <a:gd name="connsiteX16-147" fmla="*/ 672792 w 2598420"/>
                    <a:gd name="connsiteY16-148" fmla="*/ 0 h 100783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Lst>
                  <a:rect l="l" t="t" r="r" b="b"/>
                  <a:pathLst>
                    <a:path w="2598420" h="1007836">
                      <a:moveTo>
                        <a:pt x="672792" y="0"/>
                      </a:moveTo>
                      <a:lnTo>
                        <a:pt x="1925628" y="0"/>
                      </a:lnTo>
                      <a:cubicBezTo>
                        <a:pt x="1969381" y="0"/>
                        <a:pt x="2008991" y="17734"/>
                        <a:pt x="2037664" y="46407"/>
                      </a:cubicBezTo>
                      <a:lnTo>
                        <a:pt x="2049724" y="64294"/>
                      </a:lnTo>
                      <a:lnTo>
                        <a:pt x="2070301" y="94815"/>
                      </a:lnTo>
                      <a:lnTo>
                        <a:pt x="2071619" y="96769"/>
                      </a:lnTo>
                      <a:cubicBezTo>
                        <a:pt x="2071652" y="96931"/>
                        <a:pt x="2071684" y="97094"/>
                        <a:pt x="2071717" y="97256"/>
                      </a:cubicBezTo>
                      <a:lnTo>
                        <a:pt x="2598420" y="1005364"/>
                      </a:lnTo>
                      <a:lnTo>
                        <a:pt x="2084070" y="1005364"/>
                      </a:lnTo>
                      <a:lnTo>
                        <a:pt x="514350" y="1007836"/>
                      </a:lnTo>
                      <a:lnTo>
                        <a:pt x="0" y="1005364"/>
                      </a:lnTo>
                      <a:lnTo>
                        <a:pt x="526703" y="97259"/>
                      </a:lnTo>
                      <a:cubicBezTo>
                        <a:pt x="526736" y="97096"/>
                        <a:pt x="526768" y="96932"/>
                        <a:pt x="526801" y="96769"/>
                      </a:cubicBezTo>
                      <a:lnTo>
                        <a:pt x="528126" y="94805"/>
                      </a:lnTo>
                      <a:lnTo>
                        <a:pt x="545822" y="64294"/>
                      </a:lnTo>
                      <a:lnTo>
                        <a:pt x="560757" y="46407"/>
                      </a:lnTo>
                      <a:cubicBezTo>
                        <a:pt x="589429" y="17734"/>
                        <a:pt x="629040" y="0"/>
                        <a:pt x="672792" y="0"/>
                      </a:cubicBezTo>
                      <a:close/>
                    </a:path>
                  </a:pathLst>
                </a:custGeom>
                <a:solidFill>
                  <a:srgbClr val="FEC6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53968"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r>
                    <a:rPr lang="en-US" altLang="zh-CN" sz="2400">
                      <a:latin typeface="思源黑体 CN Bold" panose="020B0800000000000000" pitchFamily="34" charset="-122"/>
                      <a:ea typeface="思源黑体 CN Bold" panose="020B0800000000000000" pitchFamily="34" charset="-122"/>
                      <a:cs typeface="+mn-ea"/>
                      <a:sym typeface="+mn-ea"/>
                    </a:rPr>
                    <a:t>02</a:t>
                  </a:r>
                  <a:endParaRPr lang="en-US" altLang="zh-CN" sz="2400">
                    <a:latin typeface="思源黑体 CN Bold" panose="020B0800000000000000" pitchFamily="34" charset="-122"/>
                    <a:ea typeface="思源黑体 CN Bold" panose="020B0800000000000000" pitchFamily="34" charset="-122"/>
                    <a:cs typeface="+mn-ea"/>
                    <a:sym typeface="+mn-ea"/>
                  </a:endParaRPr>
                </a:p>
              </p:txBody>
            </p:sp>
            <p:sp>
              <p:nvSpPr>
                <p:cNvPr id="179" name="任意多边形: 形状 63"/>
                <p:cNvSpPr/>
                <p:nvPr>
                  <p:custDataLst>
                    <p:tags r:id="rId3"/>
                  </p:custDataLst>
                </p:nvPr>
              </p:nvSpPr>
              <p:spPr>
                <a:xfrm>
                  <a:off x="2669" y="5831"/>
                  <a:ext cx="4182" cy="1098"/>
                </a:xfrm>
                <a:custGeom>
                  <a:avLst/>
                  <a:gdLst>
                    <a:gd name="connsiteX0" fmla="*/ 730367 w 3922396"/>
                    <a:gd name="connsiteY0" fmla="*/ 0 h 1029708"/>
                    <a:gd name="connsiteX1" fmla="*/ 3192029 w 3922396"/>
                    <a:gd name="connsiteY1" fmla="*/ 0 h 1029708"/>
                    <a:gd name="connsiteX2" fmla="*/ 3354879 w 3922396"/>
                    <a:gd name="connsiteY2" fmla="*/ 67455 h 1029708"/>
                    <a:gd name="connsiteX3" fmla="*/ 3397359 w 3922396"/>
                    <a:gd name="connsiteY3" fmla="*/ 130462 h 1029708"/>
                    <a:gd name="connsiteX4" fmla="*/ 3400834 w 3922396"/>
                    <a:gd name="connsiteY4" fmla="*/ 130462 h 1029708"/>
                    <a:gd name="connsiteX5" fmla="*/ 3922396 w 3922396"/>
                    <a:gd name="connsiteY5" fmla="*/ 1029708 h 1029708"/>
                    <a:gd name="connsiteX6" fmla="*/ 3422333 w 3922396"/>
                    <a:gd name="connsiteY6" fmla="*/ 1029708 h 1029708"/>
                    <a:gd name="connsiteX7" fmla="*/ 500063 w 3922396"/>
                    <a:gd name="connsiteY7" fmla="*/ 1029708 h 1029708"/>
                    <a:gd name="connsiteX8" fmla="*/ 0 w 3922396"/>
                    <a:gd name="connsiteY8" fmla="*/ 1029708 h 1029708"/>
                    <a:gd name="connsiteX9" fmla="*/ 521563 w 3922396"/>
                    <a:gd name="connsiteY9" fmla="*/ 130462 h 1029708"/>
                    <a:gd name="connsiteX10" fmla="*/ 525037 w 3922396"/>
                    <a:gd name="connsiteY10" fmla="*/ 130462 h 1029708"/>
                    <a:gd name="connsiteX11" fmla="*/ 567518 w 3922396"/>
                    <a:gd name="connsiteY11" fmla="*/ 67455 h 1029708"/>
                    <a:gd name="connsiteX12" fmla="*/ 730367 w 3922396"/>
                    <a:gd name="connsiteY12" fmla="*/ 0 h 1029708"/>
                    <a:gd name="connsiteX0-1" fmla="*/ 730367 w 3922396"/>
                    <a:gd name="connsiteY0-2" fmla="*/ 0 h 1029708"/>
                    <a:gd name="connsiteX1-3" fmla="*/ 3192029 w 3922396"/>
                    <a:gd name="connsiteY1-4" fmla="*/ 0 h 1029708"/>
                    <a:gd name="connsiteX2-5" fmla="*/ 3354879 w 3922396"/>
                    <a:gd name="connsiteY2-6" fmla="*/ 67455 h 1029708"/>
                    <a:gd name="connsiteX3-7" fmla="*/ 3397359 w 3922396"/>
                    <a:gd name="connsiteY3-8" fmla="*/ 130462 h 1029708"/>
                    <a:gd name="connsiteX4-9" fmla="*/ 3400834 w 3922396"/>
                    <a:gd name="connsiteY4-10" fmla="*/ 130462 h 1029708"/>
                    <a:gd name="connsiteX5-11" fmla="*/ 3922396 w 3922396"/>
                    <a:gd name="connsiteY5-12" fmla="*/ 1029708 h 1029708"/>
                    <a:gd name="connsiteX6-13" fmla="*/ 3422333 w 3922396"/>
                    <a:gd name="connsiteY6-14" fmla="*/ 1029708 h 1029708"/>
                    <a:gd name="connsiteX7-15" fmla="*/ 500063 w 3922396"/>
                    <a:gd name="connsiteY7-16" fmla="*/ 1029708 h 1029708"/>
                    <a:gd name="connsiteX8-17" fmla="*/ 0 w 3922396"/>
                    <a:gd name="connsiteY8-18" fmla="*/ 1029708 h 1029708"/>
                    <a:gd name="connsiteX9-19" fmla="*/ 521563 w 3922396"/>
                    <a:gd name="connsiteY9-20" fmla="*/ 130462 h 1029708"/>
                    <a:gd name="connsiteX10-21" fmla="*/ 567518 w 3922396"/>
                    <a:gd name="connsiteY10-22" fmla="*/ 67455 h 1029708"/>
                    <a:gd name="connsiteX11-23" fmla="*/ 730367 w 3922396"/>
                    <a:gd name="connsiteY11-24" fmla="*/ 0 h 1029708"/>
                    <a:gd name="connsiteX0-25" fmla="*/ 730367 w 3922396"/>
                    <a:gd name="connsiteY0-26" fmla="*/ 0 h 1029708"/>
                    <a:gd name="connsiteX1-27" fmla="*/ 3192029 w 3922396"/>
                    <a:gd name="connsiteY1-28" fmla="*/ 0 h 1029708"/>
                    <a:gd name="connsiteX2-29" fmla="*/ 3354879 w 3922396"/>
                    <a:gd name="connsiteY2-30" fmla="*/ 67455 h 1029708"/>
                    <a:gd name="connsiteX3-31" fmla="*/ 3397359 w 3922396"/>
                    <a:gd name="connsiteY3-32" fmla="*/ 130462 h 1029708"/>
                    <a:gd name="connsiteX4-33" fmla="*/ 3922396 w 3922396"/>
                    <a:gd name="connsiteY4-34" fmla="*/ 1029708 h 1029708"/>
                    <a:gd name="connsiteX5-35" fmla="*/ 3422333 w 3922396"/>
                    <a:gd name="connsiteY5-36" fmla="*/ 1029708 h 1029708"/>
                    <a:gd name="connsiteX6-37" fmla="*/ 500063 w 3922396"/>
                    <a:gd name="connsiteY6-38" fmla="*/ 1029708 h 1029708"/>
                    <a:gd name="connsiteX7-39" fmla="*/ 0 w 3922396"/>
                    <a:gd name="connsiteY7-40" fmla="*/ 1029708 h 1029708"/>
                    <a:gd name="connsiteX8-41" fmla="*/ 521563 w 3922396"/>
                    <a:gd name="connsiteY8-42" fmla="*/ 130462 h 1029708"/>
                    <a:gd name="connsiteX9-43" fmla="*/ 567518 w 3922396"/>
                    <a:gd name="connsiteY9-44" fmla="*/ 67455 h 1029708"/>
                    <a:gd name="connsiteX10-45" fmla="*/ 730367 w 3922396"/>
                    <a:gd name="connsiteY10-46" fmla="*/ 0 h 10297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922396" h="1029708">
                      <a:moveTo>
                        <a:pt x="730367" y="0"/>
                      </a:moveTo>
                      <a:lnTo>
                        <a:pt x="3192029" y="0"/>
                      </a:lnTo>
                      <a:cubicBezTo>
                        <a:pt x="3255626" y="0"/>
                        <a:pt x="3313202" y="25778"/>
                        <a:pt x="3354879" y="67455"/>
                      </a:cubicBezTo>
                      <a:lnTo>
                        <a:pt x="3397359" y="130462"/>
                      </a:lnTo>
                      <a:lnTo>
                        <a:pt x="3922396" y="1029708"/>
                      </a:lnTo>
                      <a:lnTo>
                        <a:pt x="3422333" y="1029708"/>
                      </a:lnTo>
                      <a:lnTo>
                        <a:pt x="500063" y="1029708"/>
                      </a:lnTo>
                      <a:lnTo>
                        <a:pt x="0" y="1029708"/>
                      </a:lnTo>
                      <a:lnTo>
                        <a:pt x="521563" y="130462"/>
                      </a:lnTo>
                      <a:lnTo>
                        <a:pt x="567518" y="67455"/>
                      </a:lnTo>
                      <a:cubicBezTo>
                        <a:pt x="609195" y="25778"/>
                        <a:pt x="666771" y="0"/>
                        <a:pt x="730367" y="0"/>
                      </a:cubicBezTo>
                      <a:close/>
                    </a:path>
                  </a:pathLst>
                </a:custGeom>
                <a:solidFill>
                  <a:srgbClr val="116AF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53968"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r>
                    <a:rPr lang="en-US" altLang="zh-CN" sz="2400">
                      <a:latin typeface="思源黑体 CN Bold" panose="020B0800000000000000" pitchFamily="34" charset="-122"/>
                      <a:ea typeface="思源黑体 CN Bold" panose="020B0800000000000000" pitchFamily="34" charset="-122"/>
                      <a:cs typeface="+mn-ea"/>
                      <a:sym typeface="+mn-ea"/>
                    </a:rPr>
                    <a:t>03</a:t>
                  </a:r>
                  <a:endParaRPr lang="en-US" altLang="zh-CN" sz="2400">
                    <a:latin typeface="思源黑体 CN Bold" panose="020B0800000000000000" pitchFamily="34" charset="-122"/>
                    <a:ea typeface="思源黑体 CN Bold" panose="020B0800000000000000" pitchFamily="34" charset="-122"/>
                    <a:cs typeface="+mn-ea"/>
                    <a:sym typeface="+mn-ea"/>
                  </a:endParaRPr>
                </a:p>
              </p:txBody>
            </p:sp>
          </p:grpSp>
          <p:grpSp>
            <p:nvGrpSpPr>
              <p:cNvPr id="13" name="组合 12"/>
              <p:cNvGrpSpPr/>
              <p:nvPr/>
            </p:nvGrpSpPr>
            <p:grpSpPr>
              <a:xfrm>
                <a:off x="2430" y="7554"/>
                <a:ext cx="4660" cy="1285"/>
                <a:chOff x="2430" y="8204"/>
                <a:chExt cx="4660" cy="1285"/>
              </a:xfrm>
            </p:grpSpPr>
            <p:sp>
              <p:nvSpPr>
                <p:cNvPr id="201" name="文本框 200"/>
                <p:cNvSpPr txBox="1"/>
                <p:nvPr/>
              </p:nvSpPr>
              <p:spPr>
                <a:xfrm>
                  <a:off x="2582" y="8204"/>
                  <a:ext cx="4357" cy="581"/>
                </a:xfrm>
                <a:prstGeom prst="rect">
                  <a:avLst/>
                </a:prstGeom>
                <a:noFill/>
              </p:spPr>
              <p:txBody>
                <a:bodyPr wrap="square" lIns="0" tIns="0" rIns="0" bIns="0" rtlCol="0">
                  <a:spAutoFit/>
                </a:bodyPr>
                <a:lstStyle/>
                <a:p>
                  <a:pPr algn="ctr">
                    <a:lnSpc>
                      <a:spcPct val="100000"/>
                    </a:lnSpc>
                  </a:pPr>
                  <a:r>
                    <a:rPr lang="zh-CN" altLang="en-US" sz="24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三级 </a:t>
                  </a:r>
                  <a:r>
                    <a:rPr lang="en-US" altLang="zh-CN" sz="24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3 </a:t>
                  </a:r>
                  <a:r>
                    <a:rPr lang="zh-CN" altLang="en-US" sz="24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位类别管理</a:t>
                  </a:r>
                  <a:r>
                    <a:rPr lang="en-US" altLang="zh-CN" sz="24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   </a:t>
                  </a:r>
                  <a:endParaRPr lang="zh-CN" altLang="en-US" sz="24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sp>
              <p:nvSpPr>
                <p:cNvPr id="4" name="文本框 3"/>
                <p:cNvSpPr txBox="1"/>
                <p:nvPr/>
              </p:nvSpPr>
              <p:spPr>
                <a:xfrm>
                  <a:off x="2430" y="9127"/>
                  <a:ext cx="4660" cy="363"/>
                </a:xfrm>
                <a:prstGeom prst="rect">
                  <a:avLst/>
                </a:prstGeom>
                <a:noFill/>
              </p:spPr>
              <p:txBody>
                <a:bodyPr wrap="square" lIns="0" tIns="0" rIns="0" bIns="0" rtlCol="0" anchor="t">
                  <a:spAutoFit/>
                </a:bodyPr>
                <a:lstStyle/>
                <a:p>
                  <a:pPr algn="ctr">
                    <a:lnSpc>
                      <a:spcPct val="100000"/>
                    </a:lnSpc>
                  </a:pPr>
                  <a:r>
                    <a:rPr lang="en-US" altLang="zh-CN" sz="150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 </a:t>
                  </a:r>
                  <a:r>
                    <a:rPr lang="zh-CN" altLang="en-US" sz="150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满足中小微客户商品层级管理需求</a:t>
                  </a:r>
                  <a:endParaRPr lang="zh-CN" altLang="en-US" sz="150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grpSp>
        </p:grpSp>
        <p:grpSp>
          <p:nvGrpSpPr>
            <p:cNvPr id="17" name="组合 16"/>
            <p:cNvGrpSpPr/>
            <p:nvPr/>
          </p:nvGrpSpPr>
          <p:grpSpPr>
            <a:xfrm rot="0">
              <a:off x="10123" y="2598"/>
              <a:ext cx="5804" cy="6890"/>
              <a:chOff x="10108" y="2598"/>
              <a:chExt cx="5804" cy="6890"/>
            </a:xfrm>
          </p:grpSpPr>
          <p:grpSp>
            <p:nvGrpSpPr>
              <p:cNvPr id="14" name="组合 13"/>
              <p:cNvGrpSpPr/>
              <p:nvPr/>
            </p:nvGrpSpPr>
            <p:grpSpPr>
              <a:xfrm>
                <a:off x="10108" y="2598"/>
                <a:ext cx="5804" cy="4993"/>
                <a:chOff x="10108" y="2598"/>
                <a:chExt cx="5804" cy="4993"/>
              </a:xfrm>
            </p:grpSpPr>
            <p:sp>
              <p:nvSpPr>
                <p:cNvPr id="189" name="任意多边形: 形状 40"/>
                <p:cNvSpPr/>
                <p:nvPr>
                  <p:custDataLst>
                    <p:tags r:id="rId4"/>
                  </p:custDataLst>
                </p:nvPr>
              </p:nvSpPr>
              <p:spPr>
                <a:xfrm>
                  <a:off x="12506" y="2598"/>
                  <a:ext cx="1042" cy="848"/>
                </a:xfrm>
                <a:custGeom>
                  <a:avLst/>
                  <a:gdLst>
                    <a:gd name="connsiteX0" fmla="*/ 682278 w 1364551"/>
                    <a:gd name="connsiteY0" fmla="*/ 0 h 1100655"/>
                    <a:gd name="connsiteX1" fmla="*/ 748195 w 1364551"/>
                    <a:gd name="connsiteY1" fmla="*/ 37970 h 1100655"/>
                    <a:gd name="connsiteX2" fmla="*/ 1344177 w 1364551"/>
                    <a:gd name="connsiteY2" fmla="*/ 1065527 h 1100655"/>
                    <a:gd name="connsiteX3" fmla="*/ 1364551 w 1364551"/>
                    <a:gd name="connsiteY3" fmla="*/ 1100655 h 1100655"/>
                    <a:gd name="connsiteX4" fmla="*/ 0 w 1364551"/>
                    <a:gd name="connsiteY4" fmla="*/ 1100655 h 1100655"/>
                    <a:gd name="connsiteX5" fmla="*/ 20403 w 1364551"/>
                    <a:gd name="connsiteY5" fmla="*/ 1065477 h 1100655"/>
                    <a:gd name="connsiteX6" fmla="*/ 616386 w 1364551"/>
                    <a:gd name="connsiteY6" fmla="*/ 37920 h 1100655"/>
                    <a:gd name="connsiteX7" fmla="*/ 682278 w 1364551"/>
                    <a:gd name="connsiteY7" fmla="*/ 0 h 1100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64551" h="1100655">
                      <a:moveTo>
                        <a:pt x="682278" y="0"/>
                      </a:moveTo>
                      <a:cubicBezTo>
                        <a:pt x="708228" y="1"/>
                        <a:pt x="735175" y="15522"/>
                        <a:pt x="748195" y="37970"/>
                      </a:cubicBezTo>
                      <a:cubicBezTo>
                        <a:pt x="757959" y="54807"/>
                        <a:pt x="1145508" y="722994"/>
                        <a:pt x="1344177" y="1065527"/>
                      </a:cubicBezTo>
                      <a:lnTo>
                        <a:pt x="1364551" y="1100655"/>
                      </a:lnTo>
                      <a:lnTo>
                        <a:pt x="0" y="1100655"/>
                      </a:lnTo>
                      <a:lnTo>
                        <a:pt x="20403" y="1065477"/>
                      </a:lnTo>
                      <a:cubicBezTo>
                        <a:pt x="219073" y="722944"/>
                        <a:pt x="606622" y="54757"/>
                        <a:pt x="616386" y="37920"/>
                      </a:cubicBezTo>
                      <a:cubicBezTo>
                        <a:pt x="629406" y="15472"/>
                        <a:pt x="656327" y="2"/>
                        <a:pt x="682278" y="0"/>
                      </a:cubicBezTo>
                      <a:close/>
                    </a:path>
                  </a:pathLst>
                </a:custGeom>
                <a:solidFill>
                  <a:srgbClr val="78D4F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53968"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r>
                    <a:rPr lang="en-US" altLang="zh-CN" sz="1600">
                      <a:latin typeface="思源黑体 CN Bold" panose="020B0800000000000000" pitchFamily="34" charset="-122"/>
                      <a:ea typeface="思源黑体 CN Bold" panose="020B0800000000000000" pitchFamily="34" charset="-122"/>
                      <a:cs typeface="+mn-ea"/>
                      <a:sym typeface="+mn-ea"/>
                    </a:rPr>
                    <a:t>01</a:t>
                  </a:r>
                  <a:endParaRPr lang="en-US" altLang="zh-CN" sz="1600">
                    <a:latin typeface="思源黑体 CN Bold" panose="020B0800000000000000" pitchFamily="34" charset="-122"/>
                    <a:ea typeface="思源黑体 CN Bold" panose="020B0800000000000000" pitchFamily="34" charset="-122"/>
                    <a:cs typeface="+mn-ea"/>
                    <a:sym typeface="+mn-ea"/>
                  </a:endParaRPr>
                </a:p>
              </p:txBody>
            </p:sp>
            <p:sp>
              <p:nvSpPr>
                <p:cNvPr id="190" name="任意多边形: 形状 54"/>
                <p:cNvSpPr/>
                <p:nvPr>
                  <p:custDataLst>
                    <p:tags r:id="rId5"/>
                  </p:custDataLst>
                </p:nvPr>
              </p:nvSpPr>
              <p:spPr>
                <a:xfrm>
                  <a:off x="12030" y="3516"/>
                  <a:ext cx="1996" cy="777"/>
                </a:xfrm>
                <a:custGeom>
                  <a:avLst/>
                  <a:gdLst>
                    <a:gd name="connsiteX0" fmla="*/ 672792 w 2598420"/>
                    <a:gd name="connsiteY0" fmla="*/ 0 h 1007836"/>
                    <a:gd name="connsiteX1" fmla="*/ 1925628 w 2598420"/>
                    <a:gd name="connsiteY1" fmla="*/ 0 h 1007836"/>
                    <a:gd name="connsiteX2" fmla="*/ 2037664 w 2598420"/>
                    <a:gd name="connsiteY2" fmla="*/ 46407 h 1007836"/>
                    <a:gd name="connsiteX3" fmla="*/ 2049724 w 2598420"/>
                    <a:gd name="connsiteY3" fmla="*/ 64294 h 1007836"/>
                    <a:gd name="connsiteX4" fmla="*/ 2052599 w 2598420"/>
                    <a:gd name="connsiteY4" fmla="*/ 64294 h 1007836"/>
                    <a:gd name="connsiteX5" fmla="*/ 2070301 w 2598420"/>
                    <a:gd name="connsiteY5" fmla="*/ 94815 h 1007836"/>
                    <a:gd name="connsiteX6" fmla="*/ 2071619 w 2598420"/>
                    <a:gd name="connsiteY6" fmla="*/ 96769 h 1007836"/>
                    <a:gd name="connsiteX7" fmla="*/ 2071717 w 2598420"/>
                    <a:gd name="connsiteY7" fmla="*/ 97256 h 1007836"/>
                    <a:gd name="connsiteX8" fmla="*/ 2598420 w 2598420"/>
                    <a:gd name="connsiteY8" fmla="*/ 1005364 h 1007836"/>
                    <a:gd name="connsiteX9" fmla="*/ 2084070 w 2598420"/>
                    <a:gd name="connsiteY9" fmla="*/ 1005364 h 1007836"/>
                    <a:gd name="connsiteX10" fmla="*/ 2084070 w 2598420"/>
                    <a:gd name="connsiteY10" fmla="*/ 1007836 h 1007836"/>
                    <a:gd name="connsiteX11" fmla="*/ 514350 w 2598420"/>
                    <a:gd name="connsiteY11" fmla="*/ 1007836 h 1007836"/>
                    <a:gd name="connsiteX12" fmla="*/ 514350 w 2598420"/>
                    <a:gd name="connsiteY12" fmla="*/ 1005364 h 1007836"/>
                    <a:gd name="connsiteX13" fmla="*/ 0 w 2598420"/>
                    <a:gd name="connsiteY13" fmla="*/ 1005364 h 1007836"/>
                    <a:gd name="connsiteX14" fmla="*/ 526703 w 2598420"/>
                    <a:gd name="connsiteY14" fmla="*/ 97259 h 1007836"/>
                    <a:gd name="connsiteX15" fmla="*/ 526801 w 2598420"/>
                    <a:gd name="connsiteY15" fmla="*/ 96769 h 1007836"/>
                    <a:gd name="connsiteX16" fmla="*/ 528126 w 2598420"/>
                    <a:gd name="connsiteY16" fmla="*/ 94805 h 1007836"/>
                    <a:gd name="connsiteX17" fmla="*/ 545822 w 2598420"/>
                    <a:gd name="connsiteY17" fmla="*/ 64294 h 1007836"/>
                    <a:gd name="connsiteX18" fmla="*/ 548697 w 2598420"/>
                    <a:gd name="connsiteY18" fmla="*/ 64294 h 1007836"/>
                    <a:gd name="connsiteX19" fmla="*/ 560757 w 2598420"/>
                    <a:gd name="connsiteY19" fmla="*/ 46407 h 1007836"/>
                    <a:gd name="connsiteX20" fmla="*/ 672792 w 2598420"/>
                    <a:gd name="connsiteY20" fmla="*/ 0 h 1007836"/>
                    <a:gd name="connsiteX0-1" fmla="*/ 672792 w 2598420"/>
                    <a:gd name="connsiteY0-2" fmla="*/ 0 h 1007836"/>
                    <a:gd name="connsiteX1-3" fmla="*/ 1925628 w 2598420"/>
                    <a:gd name="connsiteY1-4" fmla="*/ 0 h 1007836"/>
                    <a:gd name="connsiteX2-5" fmla="*/ 2037664 w 2598420"/>
                    <a:gd name="connsiteY2-6" fmla="*/ 46407 h 1007836"/>
                    <a:gd name="connsiteX3-7" fmla="*/ 2049724 w 2598420"/>
                    <a:gd name="connsiteY3-8" fmla="*/ 64294 h 1007836"/>
                    <a:gd name="connsiteX4-9" fmla="*/ 2070301 w 2598420"/>
                    <a:gd name="connsiteY4-10" fmla="*/ 94815 h 1007836"/>
                    <a:gd name="connsiteX5-11" fmla="*/ 2071619 w 2598420"/>
                    <a:gd name="connsiteY5-12" fmla="*/ 96769 h 1007836"/>
                    <a:gd name="connsiteX6-13" fmla="*/ 2071717 w 2598420"/>
                    <a:gd name="connsiteY6-14" fmla="*/ 97256 h 1007836"/>
                    <a:gd name="connsiteX7-15" fmla="*/ 2598420 w 2598420"/>
                    <a:gd name="connsiteY7-16" fmla="*/ 1005364 h 1007836"/>
                    <a:gd name="connsiteX8-17" fmla="*/ 2084070 w 2598420"/>
                    <a:gd name="connsiteY8-18" fmla="*/ 1005364 h 1007836"/>
                    <a:gd name="connsiteX9-19" fmla="*/ 2084070 w 2598420"/>
                    <a:gd name="connsiteY9-20" fmla="*/ 1007836 h 1007836"/>
                    <a:gd name="connsiteX10-21" fmla="*/ 514350 w 2598420"/>
                    <a:gd name="connsiteY10-22" fmla="*/ 1007836 h 1007836"/>
                    <a:gd name="connsiteX11-23" fmla="*/ 514350 w 2598420"/>
                    <a:gd name="connsiteY11-24" fmla="*/ 1005364 h 1007836"/>
                    <a:gd name="connsiteX12-25" fmla="*/ 0 w 2598420"/>
                    <a:gd name="connsiteY12-26" fmla="*/ 1005364 h 1007836"/>
                    <a:gd name="connsiteX13-27" fmla="*/ 526703 w 2598420"/>
                    <a:gd name="connsiteY13-28" fmla="*/ 97259 h 1007836"/>
                    <a:gd name="connsiteX14-29" fmla="*/ 526801 w 2598420"/>
                    <a:gd name="connsiteY14-30" fmla="*/ 96769 h 1007836"/>
                    <a:gd name="connsiteX15-31" fmla="*/ 528126 w 2598420"/>
                    <a:gd name="connsiteY15-32" fmla="*/ 94805 h 1007836"/>
                    <a:gd name="connsiteX16-33" fmla="*/ 545822 w 2598420"/>
                    <a:gd name="connsiteY16-34" fmla="*/ 64294 h 1007836"/>
                    <a:gd name="connsiteX17-35" fmla="*/ 548697 w 2598420"/>
                    <a:gd name="connsiteY17-36" fmla="*/ 64294 h 1007836"/>
                    <a:gd name="connsiteX18-37" fmla="*/ 560757 w 2598420"/>
                    <a:gd name="connsiteY18-38" fmla="*/ 46407 h 1007836"/>
                    <a:gd name="connsiteX19-39" fmla="*/ 672792 w 2598420"/>
                    <a:gd name="connsiteY19-40" fmla="*/ 0 h 1007836"/>
                    <a:gd name="connsiteX0-41" fmla="*/ 672792 w 2598420"/>
                    <a:gd name="connsiteY0-42" fmla="*/ 0 h 1007836"/>
                    <a:gd name="connsiteX1-43" fmla="*/ 1925628 w 2598420"/>
                    <a:gd name="connsiteY1-44" fmla="*/ 0 h 1007836"/>
                    <a:gd name="connsiteX2-45" fmla="*/ 2037664 w 2598420"/>
                    <a:gd name="connsiteY2-46" fmla="*/ 46407 h 1007836"/>
                    <a:gd name="connsiteX3-47" fmla="*/ 2049724 w 2598420"/>
                    <a:gd name="connsiteY3-48" fmla="*/ 64294 h 1007836"/>
                    <a:gd name="connsiteX4-49" fmla="*/ 2070301 w 2598420"/>
                    <a:gd name="connsiteY4-50" fmla="*/ 94815 h 1007836"/>
                    <a:gd name="connsiteX5-51" fmla="*/ 2071619 w 2598420"/>
                    <a:gd name="connsiteY5-52" fmla="*/ 96769 h 1007836"/>
                    <a:gd name="connsiteX6-53" fmla="*/ 2071717 w 2598420"/>
                    <a:gd name="connsiteY6-54" fmla="*/ 97256 h 1007836"/>
                    <a:gd name="connsiteX7-55" fmla="*/ 2598420 w 2598420"/>
                    <a:gd name="connsiteY7-56" fmla="*/ 1005364 h 1007836"/>
                    <a:gd name="connsiteX8-57" fmla="*/ 2084070 w 2598420"/>
                    <a:gd name="connsiteY8-58" fmla="*/ 1005364 h 1007836"/>
                    <a:gd name="connsiteX9-59" fmla="*/ 2084070 w 2598420"/>
                    <a:gd name="connsiteY9-60" fmla="*/ 1007836 h 1007836"/>
                    <a:gd name="connsiteX10-61" fmla="*/ 514350 w 2598420"/>
                    <a:gd name="connsiteY10-62" fmla="*/ 1007836 h 1007836"/>
                    <a:gd name="connsiteX11-63" fmla="*/ 514350 w 2598420"/>
                    <a:gd name="connsiteY11-64" fmla="*/ 1005364 h 1007836"/>
                    <a:gd name="connsiteX12-65" fmla="*/ 0 w 2598420"/>
                    <a:gd name="connsiteY12-66" fmla="*/ 1005364 h 1007836"/>
                    <a:gd name="connsiteX13-67" fmla="*/ 526703 w 2598420"/>
                    <a:gd name="connsiteY13-68" fmla="*/ 97259 h 1007836"/>
                    <a:gd name="connsiteX14-69" fmla="*/ 526801 w 2598420"/>
                    <a:gd name="connsiteY14-70" fmla="*/ 96769 h 1007836"/>
                    <a:gd name="connsiteX15-71" fmla="*/ 528126 w 2598420"/>
                    <a:gd name="connsiteY15-72" fmla="*/ 94805 h 1007836"/>
                    <a:gd name="connsiteX16-73" fmla="*/ 545822 w 2598420"/>
                    <a:gd name="connsiteY16-74" fmla="*/ 64294 h 1007836"/>
                    <a:gd name="connsiteX17-75" fmla="*/ 560757 w 2598420"/>
                    <a:gd name="connsiteY17-76" fmla="*/ 46407 h 1007836"/>
                    <a:gd name="connsiteX18-77" fmla="*/ 672792 w 2598420"/>
                    <a:gd name="connsiteY18-78" fmla="*/ 0 h 1007836"/>
                    <a:gd name="connsiteX0-79" fmla="*/ 672792 w 2598420"/>
                    <a:gd name="connsiteY0-80" fmla="*/ 0 h 1007836"/>
                    <a:gd name="connsiteX1-81" fmla="*/ 1925628 w 2598420"/>
                    <a:gd name="connsiteY1-82" fmla="*/ 0 h 1007836"/>
                    <a:gd name="connsiteX2-83" fmla="*/ 2037664 w 2598420"/>
                    <a:gd name="connsiteY2-84" fmla="*/ 46407 h 1007836"/>
                    <a:gd name="connsiteX3-85" fmla="*/ 2049724 w 2598420"/>
                    <a:gd name="connsiteY3-86" fmla="*/ 64294 h 1007836"/>
                    <a:gd name="connsiteX4-87" fmla="*/ 2070301 w 2598420"/>
                    <a:gd name="connsiteY4-88" fmla="*/ 94815 h 1007836"/>
                    <a:gd name="connsiteX5-89" fmla="*/ 2071619 w 2598420"/>
                    <a:gd name="connsiteY5-90" fmla="*/ 96769 h 1007836"/>
                    <a:gd name="connsiteX6-91" fmla="*/ 2071717 w 2598420"/>
                    <a:gd name="connsiteY6-92" fmla="*/ 97256 h 1007836"/>
                    <a:gd name="connsiteX7-93" fmla="*/ 2598420 w 2598420"/>
                    <a:gd name="connsiteY7-94" fmla="*/ 1005364 h 1007836"/>
                    <a:gd name="connsiteX8-95" fmla="*/ 2084070 w 2598420"/>
                    <a:gd name="connsiteY8-96" fmla="*/ 1005364 h 1007836"/>
                    <a:gd name="connsiteX9-97" fmla="*/ 2084070 w 2598420"/>
                    <a:gd name="connsiteY9-98" fmla="*/ 1007836 h 1007836"/>
                    <a:gd name="connsiteX10-99" fmla="*/ 514350 w 2598420"/>
                    <a:gd name="connsiteY10-100" fmla="*/ 1007836 h 1007836"/>
                    <a:gd name="connsiteX11-101" fmla="*/ 0 w 2598420"/>
                    <a:gd name="connsiteY11-102" fmla="*/ 1005364 h 1007836"/>
                    <a:gd name="connsiteX12-103" fmla="*/ 526703 w 2598420"/>
                    <a:gd name="connsiteY12-104" fmla="*/ 97259 h 1007836"/>
                    <a:gd name="connsiteX13-105" fmla="*/ 526801 w 2598420"/>
                    <a:gd name="connsiteY13-106" fmla="*/ 96769 h 1007836"/>
                    <a:gd name="connsiteX14-107" fmla="*/ 528126 w 2598420"/>
                    <a:gd name="connsiteY14-108" fmla="*/ 94805 h 1007836"/>
                    <a:gd name="connsiteX15-109" fmla="*/ 545822 w 2598420"/>
                    <a:gd name="connsiteY15-110" fmla="*/ 64294 h 1007836"/>
                    <a:gd name="connsiteX16-111" fmla="*/ 560757 w 2598420"/>
                    <a:gd name="connsiteY16-112" fmla="*/ 46407 h 1007836"/>
                    <a:gd name="connsiteX17-113" fmla="*/ 672792 w 2598420"/>
                    <a:gd name="connsiteY17-114" fmla="*/ 0 h 1007836"/>
                    <a:gd name="connsiteX0-115" fmla="*/ 672792 w 2598420"/>
                    <a:gd name="connsiteY0-116" fmla="*/ 0 h 1007836"/>
                    <a:gd name="connsiteX1-117" fmla="*/ 1925628 w 2598420"/>
                    <a:gd name="connsiteY1-118" fmla="*/ 0 h 1007836"/>
                    <a:gd name="connsiteX2-119" fmla="*/ 2037664 w 2598420"/>
                    <a:gd name="connsiteY2-120" fmla="*/ 46407 h 1007836"/>
                    <a:gd name="connsiteX3-121" fmla="*/ 2049724 w 2598420"/>
                    <a:gd name="connsiteY3-122" fmla="*/ 64294 h 1007836"/>
                    <a:gd name="connsiteX4-123" fmla="*/ 2070301 w 2598420"/>
                    <a:gd name="connsiteY4-124" fmla="*/ 94815 h 1007836"/>
                    <a:gd name="connsiteX5-125" fmla="*/ 2071619 w 2598420"/>
                    <a:gd name="connsiteY5-126" fmla="*/ 96769 h 1007836"/>
                    <a:gd name="connsiteX6-127" fmla="*/ 2071717 w 2598420"/>
                    <a:gd name="connsiteY6-128" fmla="*/ 97256 h 1007836"/>
                    <a:gd name="connsiteX7-129" fmla="*/ 2598420 w 2598420"/>
                    <a:gd name="connsiteY7-130" fmla="*/ 1005364 h 1007836"/>
                    <a:gd name="connsiteX8-131" fmla="*/ 2084070 w 2598420"/>
                    <a:gd name="connsiteY8-132" fmla="*/ 1005364 h 1007836"/>
                    <a:gd name="connsiteX9-133" fmla="*/ 514350 w 2598420"/>
                    <a:gd name="connsiteY9-134" fmla="*/ 1007836 h 1007836"/>
                    <a:gd name="connsiteX10-135" fmla="*/ 0 w 2598420"/>
                    <a:gd name="connsiteY10-136" fmla="*/ 1005364 h 1007836"/>
                    <a:gd name="connsiteX11-137" fmla="*/ 526703 w 2598420"/>
                    <a:gd name="connsiteY11-138" fmla="*/ 97259 h 1007836"/>
                    <a:gd name="connsiteX12-139" fmla="*/ 526801 w 2598420"/>
                    <a:gd name="connsiteY12-140" fmla="*/ 96769 h 1007836"/>
                    <a:gd name="connsiteX13-141" fmla="*/ 528126 w 2598420"/>
                    <a:gd name="connsiteY13-142" fmla="*/ 94805 h 1007836"/>
                    <a:gd name="connsiteX14-143" fmla="*/ 545822 w 2598420"/>
                    <a:gd name="connsiteY14-144" fmla="*/ 64294 h 1007836"/>
                    <a:gd name="connsiteX15-145" fmla="*/ 560757 w 2598420"/>
                    <a:gd name="connsiteY15-146" fmla="*/ 46407 h 1007836"/>
                    <a:gd name="connsiteX16-147" fmla="*/ 672792 w 2598420"/>
                    <a:gd name="connsiteY16-148" fmla="*/ 0 h 100783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Lst>
                  <a:rect l="l" t="t" r="r" b="b"/>
                  <a:pathLst>
                    <a:path w="2598420" h="1007836">
                      <a:moveTo>
                        <a:pt x="672792" y="0"/>
                      </a:moveTo>
                      <a:lnTo>
                        <a:pt x="1925628" y="0"/>
                      </a:lnTo>
                      <a:cubicBezTo>
                        <a:pt x="1969381" y="0"/>
                        <a:pt x="2008991" y="17734"/>
                        <a:pt x="2037664" y="46407"/>
                      </a:cubicBezTo>
                      <a:lnTo>
                        <a:pt x="2049724" y="64294"/>
                      </a:lnTo>
                      <a:lnTo>
                        <a:pt x="2070301" y="94815"/>
                      </a:lnTo>
                      <a:lnTo>
                        <a:pt x="2071619" y="96769"/>
                      </a:lnTo>
                      <a:cubicBezTo>
                        <a:pt x="2071652" y="96931"/>
                        <a:pt x="2071684" y="97094"/>
                        <a:pt x="2071717" y="97256"/>
                      </a:cubicBezTo>
                      <a:lnTo>
                        <a:pt x="2598420" y="1005364"/>
                      </a:lnTo>
                      <a:lnTo>
                        <a:pt x="2084070" y="1005364"/>
                      </a:lnTo>
                      <a:lnTo>
                        <a:pt x="514350" y="1007836"/>
                      </a:lnTo>
                      <a:lnTo>
                        <a:pt x="0" y="1005364"/>
                      </a:lnTo>
                      <a:lnTo>
                        <a:pt x="526703" y="97259"/>
                      </a:lnTo>
                      <a:cubicBezTo>
                        <a:pt x="526736" y="97096"/>
                        <a:pt x="526768" y="96932"/>
                        <a:pt x="526801" y="96769"/>
                      </a:cubicBezTo>
                      <a:lnTo>
                        <a:pt x="528126" y="94805"/>
                      </a:lnTo>
                      <a:lnTo>
                        <a:pt x="545822" y="64294"/>
                      </a:lnTo>
                      <a:lnTo>
                        <a:pt x="560757" y="46407"/>
                      </a:lnTo>
                      <a:cubicBezTo>
                        <a:pt x="589429" y="17734"/>
                        <a:pt x="629040" y="0"/>
                        <a:pt x="672792" y="0"/>
                      </a:cubicBezTo>
                      <a:close/>
                    </a:path>
                  </a:pathLst>
                </a:custGeom>
                <a:solidFill>
                  <a:srgbClr val="45BCF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53968"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r>
                    <a:rPr lang="en-US" altLang="zh-CN" sz="1600">
                      <a:latin typeface="思源黑体 CN Bold" panose="020B0800000000000000" pitchFamily="34" charset="-122"/>
                      <a:ea typeface="思源黑体 CN Bold" panose="020B0800000000000000" pitchFamily="34" charset="-122"/>
                      <a:cs typeface="+mn-ea"/>
                      <a:sym typeface="+mn-ea"/>
                    </a:rPr>
                    <a:t>02</a:t>
                  </a:r>
                  <a:endParaRPr lang="en-US" altLang="zh-CN" sz="1600">
                    <a:latin typeface="思源黑体 CN Bold" panose="020B0800000000000000" pitchFamily="34" charset="-122"/>
                    <a:ea typeface="思源黑体 CN Bold" panose="020B0800000000000000" pitchFamily="34" charset="-122"/>
                    <a:cs typeface="+mn-ea"/>
                    <a:sym typeface="+mn-ea"/>
                  </a:endParaRPr>
                </a:p>
              </p:txBody>
            </p:sp>
            <p:sp>
              <p:nvSpPr>
                <p:cNvPr id="191" name="任意多边形: 形状 63"/>
                <p:cNvSpPr/>
                <p:nvPr>
                  <p:custDataLst>
                    <p:tags r:id="rId6"/>
                  </p:custDataLst>
                </p:nvPr>
              </p:nvSpPr>
              <p:spPr>
                <a:xfrm>
                  <a:off x="11563" y="4363"/>
                  <a:ext cx="2937" cy="772"/>
                </a:xfrm>
                <a:custGeom>
                  <a:avLst/>
                  <a:gdLst>
                    <a:gd name="connsiteX0" fmla="*/ 730367 w 3922396"/>
                    <a:gd name="connsiteY0" fmla="*/ 0 h 1029708"/>
                    <a:gd name="connsiteX1" fmla="*/ 3192029 w 3922396"/>
                    <a:gd name="connsiteY1" fmla="*/ 0 h 1029708"/>
                    <a:gd name="connsiteX2" fmla="*/ 3354879 w 3922396"/>
                    <a:gd name="connsiteY2" fmla="*/ 67455 h 1029708"/>
                    <a:gd name="connsiteX3" fmla="*/ 3397359 w 3922396"/>
                    <a:gd name="connsiteY3" fmla="*/ 130462 h 1029708"/>
                    <a:gd name="connsiteX4" fmla="*/ 3400834 w 3922396"/>
                    <a:gd name="connsiteY4" fmla="*/ 130462 h 1029708"/>
                    <a:gd name="connsiteX5" fmla="*/ 3922396 w 3922396"/>
                    <a:gd name="connsiteY5" fmla="*/ 1029708 h 1029708"/>
                    <a:gd name="connsiteX6" fmla="*/ 3422333 w 3922396"/>
                    <a:gd name="connsiteY6" fmla="*/ 1029708 h 1029708"/>
                    <a:gd name="connsiteX7" fmla="*/ 500063 w 3922396"/>
                    <a:gd name="connsiteY7" fmla="*/ 1029708 h 1029708"/>
                    <a:gd name="connsiteX8" fmla="*/ 0 w 3922396"/>
                    <a:gd name="connsiteY8" fmla="*/ 1029708 h 1029708"/>
                    <a:gd name="connsiteX9" fmla="*/ 521563 w 3922396"/>
                    <a:gd name="connsiteY9" fmla="*/ 130462 h 1029708"/>
                    <a:gd name="connsiteX10" fmla="*/ 525037 w 3922396"/>
                    <a:gd name="connsiteY10" fmla="*/ 130462 h 1029708"/>
                    <a:gd name="connsiteX11" fmla="*/ 567518 w 3922396"/>
                    <a:gd name="connsiteY11" fmla="*/ 67455 h 1029708"/>
                    <a:gd name="connsiteX12" fmla="*/ 730367 w 3922396"/>
                    <a:gd name="connsiteY12" fmla="*/ 0 h 1029708"/>
                    <a:gd name="connsiteX0-1" fmla="*/ 730367 w 3922396"/>
                    <a:gd name="connsiteY0-2" fmla="*/ 0 h 1029708"/>
                    <a:gd name="connsiteX1-3" fmla="*/ 3192029 w 3922396"/>
                    <a:gd name="connsiteY1-4" fmla="*/ 0 h 1029708"/>
                    <a:gd name="connsiteX2-5" fmla="*/ 3354879 w 3922396"/>
                    <a:gd name="connsiteY2-6" fmla="*/ 67455 h 1029708"/>
                    <a:gd name="connsiteX3-7" fmla="*/ 3397359 w 3922396"/>
                    <a:gd name="connsiteY3-8" fmla="*/ 130462 h 1029708"/>
                    <a:gd name="connsiteX4-9" fmla="*/ 3400834 w 3922396"/>
                    <a:gd name="connsiteY4-10" fmla="*/ 130462 h 1029708"/>
                    <a:gd name="connsiteX5-11" fmla="*/ 3922396 w 3922396"/>
                    <a:gd name="connsiteY5-12" fmla="*/ 1029708 h 1029708"/>
                    <a:gd name="connsiteX6-13" fmla="*/ 3422333 w 3922396"/>
                    <a:gd name="connsiteY6-14" fmla="*/ 1029708 h 1029708"/>
                    <a:gd name="connsiteX7-15" fmla="*/ 500063 w 3922396"/>
                    <a:gd name="connsiteY7-16" fmla="*/ 1029708 h 1029708"/>
                    <a:gd name="connsiteX8-17" fmla="*/ 0 w 3922396"/>
                    <a:gd name="connsiteY8-18" fmla="*/ 1029708 h 1029708"/>
                    <a:gd name="connsiteX9-19" fmla="*/ 521563 w 3922396"/>
                    <a:gd name="connsiteY9-20" fmla="*/ 130462 h 1029708"/>
                    <a:gd name="connsiteX10-21" fmla="*/ 567518 w 3922396"/>
                    <a:gd name="connsiteY10-22" fmla="*/ 67455 h 1029708"/>
                    <a:gd name="connsiteX11-23" fmla="*/ 730367 w 3922396"/>
                    <a:gd name="connsiteY11-24" fmla="*/ 0 h 1029708"/>
                    <a:gd name="connsiteX0-25" fmla="*/ 730367 w 3922396"/>
                    <a:gd name="connsiteY0-26" fmla="*/ 0 h 1029708"/>
                    <a:gd name="connsiteX1-27" fmla="*/ 3192029 w 3922396"/>
                    <a:gd name="connsiteY1-28" fmla="*/ 0 h 1029708"/>
                    <a:gd name="connsiteX2-29" fmla="*/ 3354879 w 3922396"/>
                    <a:gd name="connsiteY2-30" fmla="*/ 67455 h 1029708"/>
                    <a:gd name="connsiteX3-31" fmla="*/ 3397359 w 3922396"/>
                    <a:gd name="connsiteY3-32" fmla="*/ 130462 h 1029708"/>
                    <a:gd name="connsiteX4-33" fmla="*/ 3922396 w 3922396"/>
                    <a:gd name="connsiteY4-34" fmla="*/ 1029708 h 1029708"/>
                    <a:gd name="connsiteX5-35" fmla="*/ 3422333 w 3922396"/>
                    <a:gd name="connsiteY5-36" fmla="*/ 1029708 h 1029708"/>
                    <a:gd name="connsiteX6-37" fmla="*/ 500063 w 3922396"/>
                    <a:gd name="connsiteY6-38" fmla="*/ 1029708 h 1029708"/>
                    <a:gd name="connsiteX7-39" fmla="*/ 0 w 3922396"/>
                    <a:gd name="connsiteY7-40" fmla="*/ 1029708 h 1029708"/>
                    <a:gd name="connsiteX8-41" fmla="*/ 521563 w 3922396"/>
                    <a:gd name="connsiteY8-42" fmla="*/ 130462 h 1029708"/>
                    <a:gd name="connsiteX9-43" fmla="*/ 567518 w 3922396"/>
                    <a:gd name="connsiteY9-44" fmla="*/ 67455 h 1029708"/>
                    <a:gd name="connsiteX10-45" fmla="*/ 730367 w 3922396"/>
                    <a:gd name="connsiteY10-46" fmla="*/ 0 h 10297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922396" h="1029708">
                      <a:moveTo>
                        <a:pt x="730367" y="0"/>
                      </a:moveTo>
                      <a:lnTo>
                        <a:pt x="3192029" y="0"/>
                      </a:lnTo>
                      <a:cubicBezTo>
                        <a:pt x="3255626" y="0"/>
                        <a:pt x="3313202" y="25778"/>
                        <a:pt x="3354879" y="67455"/>
                      </a:cubicBezTo>
                      <a:lnTo>
                        <a:pt x="3397359" y="130462"/>
                      </a:lnTo>
                      <a:lnTo>
                        <a:pt x="3922396" y="1029708"/>
                      </a:lnTo>
                      <a:lnTo>
                        <a:pt x="3422333" y="1029708"/>
                      </a:lnTo>
                      <a:lnTo>
                        <a:pt x="500063" y="1029708"/>
                      </a:lnTo>
                      <a:lnTo>
                        <a:pt x="0" y="1029708"/>
                      </a:lnTo>
                      <a:lnTo>
                        <a:pt x="521563" y="130462"/>
                      </a:lnTo>
                      <a:lnTo>
                        <a:pt x="567518" y="67455"/>
                      </a:lnTo>
                      <a:cubicBezTo>
                        <a:pt x="609195" y="25778"/>
                        <a:pt x="666771" y="0"/>
                        <a:pt x="730367" y="0"/>
                      </a:cubicBezTo>
                      <a:close/>
                    </a:path>
                  </a:pathLst>
                </a:custGeom>
                <a:solidFill>
                  <a:srgbClr val="239AF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53968"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en-US" altLang="zh-CN" sz="1600" b="1">
                      <a:latin typeface="思源黑体" panose="020B0800000000000000" charset="-122"/>
                      <a:ea typeface="思源黑体" panose="020B0800000000000000" charset="-122"/>
                      <a:cs typeface="+mn-ea"/>
                      <a:sym typeface="+mn-ea"/>
                    </a:rPr>
                    <a:t>03</a:t>
                  </a:r>
                  <a:endParaRPr lang="en-US" altLang="zh-CN" sz="1600" b="1">
                    <a:latin typeface="思源黑体" panose="020B0800000000000000" charset="-122"/>
                    <a:ea typeface="思源黑体" panose="020B0800000000000000" charset="-122"/>
                    <a:cs typeface="+mn-ea"/>
                    <a:sym typeface="+mn-ea"/>
                  </a:endParaRPr>
                </a:p>
              </p:txBody>
            </p:sp>
            <p:sp>
              <p:nvSpPr>
                <p:cNvPr id="192" name="任意多边形: 形状 72"/>
                <p:cNvSpPr/>
                <p:nvPr>
                  <p:custDataLst>
                    <p:tags r:id="rId7"/>
                  </p:custDataLst>
                </p:nvPr>
              </p:nvSpPr>
              <p:spPr>
                <a:xfrm>
                  <a:off x="11092" y="5205"/>
                  <a:ext cx="3864" cy="747"/>
                </a:xfrm>
                <a:custGeom>
                  <a:avLst/>
                  <a:gdLst>
                    <a:gd name="connsiteX0" fmla="*/ 687260 w 5137406"/>
                    <a:gd name="connsiteY0" fmla="*/ 0 h 997744"/>
                    <a:gd name="connsiteX1" fmla="*/ 4450147 w 5137406"/>
                    <a:gd name="connsiteY1" fmla="*/ 0 h 997744"/>
                    <a:gd name="connsiteX2" fmla="*/ 4621052 w 5137406"/>
                    <a:gd name="connsiteY2" fmla="*/ 113283 h 997744"/>
                    <a:gd name="connsiteX3" fmla="*/ 4621097 w 5137406"/>
                    <a:gd name="connsiteY3" fmla="*/ 113506 h 997744"/>
                    <a:gd name="connsiteX4" fmla="*/ 4624548 w 5137406"/>
                    <a:gd name="connsiteY4" fmla="*/ 113506 h 997744"/>
                    <a:gd name="connsiteX5" fmla="*/ 5137406 w 5137406"/>
                    <a:gd name="connsiteY5" fmla="*/ 997744 h 997744"/>
                    <a:gd name="connsiteX6" fmla="*/ 4635628 w 5137406"/>
                    <a:gd name="connsiteY6" fmla="*/ 997744 h 997744"/>
                    <a:gd name="connsiteX7" fmla="*/ 501779 w 5137406"/>
                    <a:gd name="connsiteY7" fmla="*/ 997744 h 997744"/>
                    <a:gd name="connsiteX8" fmla="*/ 0 w 5137406"/>
                    <a:gd name="connsiteY8" fmla="*/ 997744 h 997744"/>
                    <a:gd name="connsiteX9" fmla="*/ 512858 w 5137406"/>
                    <a:gd name="connsiteY9" fmla="*/ 113506 h 997744"/>
                    <a:gd name="connsiteX10" fmla="*/ 516310 w 5137406"/>
                    <a:gd name="connsiteY10" fmla="*/ 113506 h 997744"/>
                    <a:gd name="connsiteX11" fmla="*/ 516355 w 5137406"/>
                    <a:gd name="connsiteY11" fmla="*/ 113283 h 997744"/>
                    <a:gd name="connsiteX12" fmla="*/ 687260 w 5137406"/>
                    <a:gd name="connsiteY12" fmla="*/ 0 h 997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137406" h="997744">
                      <a:moveTo>
                        <a:pt x="687260" y="0"/>
                      </a:moveTo>
                      <a:lnTo>
                        <a:pt x="4450147" y="0"/>
                      </a:lnTo>
                      <a:cubicBezTo>
                        <a:pt x="4526976" y="0"/>
                        <a:pt x="4592895" y="46711"/>
                        <a:pt x="4621052" y="113283"/>
                      </a:cubicBezTo>
                      <a:lnTo>
                        <a:pt x="4621097" y="113506"/>
                      </a:lnTo>
                      <a:lnTo>
                        <a:pt x="4624548" y="113506"/>
                      </a:lnTo>
                      <a:lnTo>
                        <a:pt x="5137406" y="997744"/>
                      </a:lnTo>
                      <a:lnTo>
                        <a:pt x="4635628" y="997744"/>
                      </a:lnTo>
                      <a:lnTo>
                        <a:pt x="501779" y="997744"/>
                      </a:lnTo>
                      <a:lnTo>
                        <a:pt x="0" y="997744"/>
                      </a:lnTo>
                      <a:lnTo>
                        <a:pt x="512858" y="113506"/>
                      </a:lnTo>
                      <a:lnTo>
                        <a:pt x="516310" y="113506"/>
                      </a:lnTo>
                      <a:lnTo>
                        <a:pt x="516355" y="113283"/>
                      </a:lnTo>
                      <a:cubicBezTo>
                        <a:pt x="544513" y="46711"/>
                        <a:pt x="610432" y="0"/>
                        <a:pt x="687260" y="0"/>
                      </a:cubicBezTo>
                      <a:close/>
                    </a:path>
                  </a:pathLst>
                </a:custGeom>
                <a:solidFill>
                  <a:srgbClr val="157CF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53968"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r>
                    <a:rPr lang="en-US" altLang="zh-CN" sz="1600">
                      <a:latin typeface="思源黑体 CN Bold" panose="020B0800000000000000" pitchFamily="34" charset="-122"/>
                      <a:ea typeface="思源黑体 CN Bold" panose="020B0800000000000000" pitchFamily="34" charset="-122"/>
                      <a:cs typeface="+mn-ea"/>
                      <a:sym typeface="+mn-ea"/>
                    </a:rPr>
                    <a:t>04</a:t>
                  </a:r>
                  <a:endParaRPr lang="en-US" altLang="zh-CN" sz="1600">
                    <a:latin typeface="思源黑体 CN Bold" panose="020B0800000000000000" pitchFamily="34" charset="-122"/>
                    <a:ea typeface="思源黑体 CN Bold" panose="020B0800000000000000" pitchFamily="34" charset="-122"/>
                    <a:cs typeface="+mn-ea"/>
                    <a:sym typeface="+mn-ea"/>
                  </a:endParaRPr>
                </a:p>
              </p:txBody>
            </p:sp>
            <p:sp>
              <p:nvSpPr>
                <p:cNvPr id="197" name="任意多边形: 形状 72"/>
                <p:cNvSpPr/>
                <p:nvPr>
                  <p:custDataLst>
                    <p:tags r:id="rId8"/>
                  </p:custDataLst>
                </p:nvPr>
              </p:nvSpPr>
              <p:spPr>
                <a:xfrm>
                  <a:off x="10605" y="6022"/>
                  <a:ext cx="4826" cy="751"/>
                </a:xfrm>
                <a:custGeom>
                  <a:avLst/>
                  <a:gdLst>
                    <a:gd name="connsiteX0" fmla="*/ 895 w 8084"/>
                    <a:gd name="connsiteY0" fmla="*/ 0 h 1275"/>
                    <a:gd name="connsiteX1" fmla="*/ 7172 w 8084"/>
                    <a:gd name="connsiteY1" fmla="*/ 0 h 1275"/>
                    <a:gd name="connsiteX2" fmla="*/ 7457 w 8084"/>
                    <a:gd name="connsiteY2" fmla="*/ 144 h 1275"/>
                    <a:gd name="connsiteX3" fmla="*/ 7457 w 8084"/>
                    <a:gd name="connsiteY3" fmla="*/ 144 h 1275"/>
                    <a:gd name="connsiteX4" fmla="*/ 7462 w 8084"/>
                    <a:gd name="connsiteY4" fmla="*/ 144 h 1275"/>
                    <a:gd name="connsiteX5" fmla="*/ 8084 w 8084"/>
                    <a:gd name="connsiteY5" fmla="*/ 1269 h 1275"/>
                    <a:gd name="connsiteX6" fmla="*/ 7481 w 8084"/>
                    <a:gd name="connsiteY6" fmla="*/ 1267 h 1275"/>
                    <a:gd name="connsiteX7" fmla="*/ 586 w 8084"/>
                    <a:gd name="connsiteY7" fmla="*/ 1267 h 1275"/>
                    <a:gd name="connsiteX8" fmla="*/ 0 w 8084"/>
                    <a:gd name="connsiteY8" fmla="*/ 1275 h 1275"/>
                    <a:gd name="connsiteX9" fmla="*/ 604 w 8084"/>
                    <a:gd name="connsiteY9" fmla="*/ 144 h 1275"/>
                    <a:gd name="connsiteX10" fmla="*/ 610 w 8084"/>
                    <a:gd name="connsiteY10" fmla="*/ 144 h 1275"/>
                    <a:gd name="connsiteX11" fmla="*/ 610 w 8084"/>
                    <a:gd name="connsiteY11" fmla="*/ 144 h 1275"/>
                    <a:gd name="connsiteX12" fmla="*/ 895 w 8084"/>
                    <a:gd name="connsiteY12" fmla="*/ 0 h 1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84" h="1275">
                      <a:moveTo>
                        <a:pt x="895" y="0"/>
                      </a:moveTo>
                      <a:lnTo>
                        <a:pt x="7172" y="0"/>
                      </a:lnTo>
                      <a:cubicBezTo>
                        <a:pt x="7300" y="0"/>
                        <a:pt x="7410" y="59"/>
                        <a:pt x="7457" y="144"/>
                      </a:cubicBezTo>
                      <a:lnTo>
                        <a:pt x="7457" y="144"/>
                      </a:lnTo>
                      <a:lnTo>
                        <a:pt x="7462" y="144"/>
                      </a:lnTo>
                      <a:lnTo>
                        <a:pt x="8084" y="1269"/>
                      </a:lnTo>
                      <a:lnTo>
                        <a:pt x="7481" y="1267"/>
                      </a:lnTo>
                      <a:lnTo>
                        <a:pt x="586" y="1267"/>
                      </a:lnTo>
                      <a:lnTo>
                        <a:pt x="0" y="1275"/>
                      </a:lnTo>
                      <a:lnTo>
                        <a:pt x="604" y="144"/>
                      </a:lnTo>
                      <a:lnTo>
                        <a:pt x="610" y="144"/>
                      </a:lnTo>
                      <a:lnTo>
                        <a:pt x="610" y="144"/>
                      </a:lnTo>
                      <a:cubicBezTo>
                        <a:pt x="657" y="59"/>
                        <a:pt x="766" y="0"/>
                        <a:pt x="895" y="0"/>
                      </a:cubicBezTo>
                      <a:close/>
                    </a:path>
                  </a:pathLst>
                </a:custGeom>
                <a:solidFill>
                  <a:srgbClr val="0F62E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53968"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r>
                    <a:rPr lang="en-US" altLang="zh-CN" sz="1600">
                      <a:latin typeface="思源黑体 CN Bold" panose="020B0800000000000000" pitchFamily="34" charset="-122"/>
                      <a:ea typeface="思源黑体 CN Bold" panose="020B0800000000000000" pitchFamily="34" charset="-122"/>
                      <a:cs typeface="+mn-ea"/>
                      <a:sym typeface="+mn-ea"/>
                    </a:rPr>
                    <a:t>05</a:t>
                  </a:r>
                  <a:endParaRPr lang="en-US" altLang="zh-CN" sz="1600">
                    <a:latin typeface="思源黑体 CN Bold" panose="020B0800000000000000" pitchFamily="34" charset="-122"/>
                    <a:ea typeface="思源黑体 CN Bold" panose="020B0800000000000000" pitchFamily="34" charset="-122"/>
                    <a:cs typeface="+mn-ea"/>
                    <a:sym typeface="+mn-ea"/>
                  </a:endParaRPr>
                </a:p>
              </p:txBody>
            </p:sp>
            <p:sp>
              <p:nvSpPr>
                <p:cNvPr id="199" name="任意多边形: 形状 72"/>
                <p:cNvSpPr/>
                <p:nvPr>
                  <p:custDataLst>
                    <p:tags r:id="rId9"/>
                  </p:custDataLst>
                </p:nvPr>
              </p:nvSpPr>
              <p:spPr>
                <a:xfrm>
                  <a:off x="10108" y="6843"/>
                  <a:ext cx="5805" cy="748"/>
                </a:xfrm>
                <a:custGeom>
                  <a:avLst/>
                  <a:gdLst>
                    <a:gd name="connsiteX0" fmla="*/ 837 w 8252"/>
                    <a:gd name="connsiteY0" fmla="*/ 0 h 1063"/>
                    <a:gd name="connsiteX1" fmla="*/ 7410 w 8252"/>
                    <a:gd name="connsiteY1" fmla="*/ 0 h 1063"/>
                    <a:gd name="connsiteX2" fmla="*/ 7709 w 8252"/>
                    <a:gd name="connsiteY2" fmla="*/ 121 h 1063"/>
                    <a:gd name="connsiteX3" fmla="*/ 7709 w 8252"/>
                    <a:gd name="connsiteY3" fmla="*/ 121 h 1063"/>
                    <a:gd name="connsiteX4" fmla="*/ 7714 w 8252"/>
                    <a:gd name="connsiteY4" fmla="*/ 121 h 1063"/>
                    <a:gd name="connsiteX5" fmla="*/ 8252 w 8252"/>
                    <a:gd name="connsiteY5" fmla="*/ 1062 h 1063"/>
                    <a:gd name="connsiteX6" fmla="*/ 7734 w 8252"/>
                    <a:gd name="connsiteY6" fmla="*/ 1061 h 1063"/>
                    <a:gd name="connsiteX7" fmla="*/ 513 w 8252"/>
                    <a:gd name="connsiteY7" fmla="*/ 1061 h 1063"/>
                    <a:gd name="connsiteX8" fmla="*/ 0 w 8252"/>
                    <a:gd name="connsiteY8" fmla="*/ 1063 h 1063"/>
                    <a:gd name="connsiteX9" fmla="*/ 532 w 8252"/>
                    <a:gd name="connsiteY9" fmla="*/ 121 h 1063"/>
                    <a:gd name="connsiteX10" fmla="*/ 539 w 8252"/>
                    <a:gd name="connsiteY10" fmla="*/ 121 h 1063"/>
                    <a:gd name="connsiteX11" fmla="*/ 539 w 8252"/>
                    <a:gd name="connsiteY11" fmla="*/ 121 h 1063"/>
                    <a:gd name="connsiteX12" fmla="*/ 837 w 8252"/>
                    <a:gd name="connsiteY12" fmla="*/ 0 h 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52" h="1063">
                      <a:moveTo>
                        <a:pt x="837" y="0"/>
                      </a:moveTo>
                      <a:lnTo>
                        <a:pt x="7410" y="0"/>
                      </a:lnTo>
                      <a:cubicBezTo>
                        <a:pt x="7544" y="0"/>
                        <a:pt x="7659" y="49"/>
                        <a:pt x="7709" y="121"/>
                      </a:cubicBezTo>
                      <a:lnTo>
                        <a:pt x="7709" y="121"/>
                      </a:lnTo>
                      <a:lnTo>
                        <a:pt x="7714" y="121"/>
                      </a:lnTo>
                      <a:lnTo>
                        <a:pt x="8252" y="1062"/>
                      </a:lnTo>
                      <a:lnTo>
                        <a:pt x="7734" y="1061"/>
                      </a:lnTo>
                      <a:lnTo>
                        <a:pt x="513" y="1061"/>
                      </a:lnTo>
                      <a:lnTo>
                        <a:pt x="0" y="1063"/>
                      </a:lnTo>
                      <a:lnTo>
                        <a:pt x="532" y="121"/>
                      </a:lnTo>
                      <a:lnTo>
                        <a:pt x="539" y="121"/>
                      </a:lnTo>
                      <a:lnTo>
                        <a:pt x="539" y="121"/>
                      </a:lnTo>
                      <a:cubicBezTo>
                        <a:pt x="588" y="49"/>
                        <a:pt x="702" y="0"/>
                        <a:pt x="837" y="0"/>
                      </a:cubicBezTo>
                      <a:close/>
                    </a:path>
                  </a:pathLst>
                </a:custGeom>
                <a:solidFill>
                  <a:srgbClr val="0F4EB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53968"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en-US" altLang="zh-CN" sz="1600">
                      <a:latin typeface="思源黑体 CN Bold" panose="020B0800000000000000" pitchFamily="34" charset="-122"/>
                      <a:ea typeface="思源黑体 CN Bold" panose="020B0800000000000000" pitchFamily="34" charset="-122"/>
                      <a:cs typeface="+mn-ea"/>
                      <a:sym typeface="+mn-ea"/>
                    </a:rPr>
                    <a:t>06</a:t>
                  </a:r>
                  <a:endParaRPr lang="en-US" altLang="zh-CN" sz="1600">
                    <a:latin typeface="思源黑体 CN Bold" panose="020B0800000000000000" pitchFamily="34" charset="-122"/>
                    <a:ea typeface="思源黑体 CN Bold" panose="020B0800000000000000" pitchFamily="34" charset="-122"/>
                    <a:cs typeface="+mn-ea"/>
                    <a:sym typeface="+mn-ea"/>
                  </a:endParaRPr>
                </a:p>
              </p:txBody>
            </p:sp>
          </p:grpSp>
          <p:grpSp>
            <p:nvGrpSpPr>
              <p:cNvPr id="12" name="组合 11"/>
              <p:cNvGrpSpPr/>
              <p:nvPr/>
            </p:nvGrpSpPr>
            <p:grpSpPr>
              <a:xfrm>
                <a:off x="10535" y="8204"/>
                <a:ext cx="4950" cy="1285"/>
                <a:chOff x="10556" y="8204"/>
                <a:chExt cx="4950" cy="1285"/>
              </a:xfrm>
            </p:grpSpPr>
            <p:sp>
              <p:nvSpPr>
                <p:cNvPr id="203" name="文本框 202"/>
                <p:cNvSpPr txBox="1"/>
                <p:nvPr/>
              </p:nvSpPr>
              <p:spPr>
                <a:xfrm>
                  <a:off x="10556" y="9127"/>
                  <a:ext cx="4951" cy="363"/>
                </a:xfrm>
                <a:prstGeom prst="rect">
                  <a:avLst/>
                </a:prstGeom>
                <a:noFill/>
              </p:spPr>
              <p:txBody>
                <a:bodyPr wrap="square" lIns="0" tIns="0" rIns="0" bIns="0" rtlCol="0" anchor="t">
                  <a:spAutoFit/>
                </a:bodyPr>
                <a:lstStyle/>
                <a:p>
                  <a:pPr lvl="0" algn="ctr">
                    <a:lnSpc>
                      <a:spcPct val="100000"/>
                    </a:lnSpc>
                    <a:buClrTx/>
                    <a:buSzTx/>
                    <a:buFontTx/>
                  </a:pPr>
                  <a:r>
                    <a:rPr lang="en-US" altLang="zh-CN" sz="150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 满足绝大多数客户商品层级管理需求</a:t>
                  </a:r>
                  <a:endParaRPr lang="en-US" altLang="zh-CN" sz="150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5" name="文本框 4"/>
                <p:cNvSpPr txBox="1"/>
                <p:nvPr/>
              </p:nvSpPr>
              <p:spPr>
                <a:xfrm>
                  <a:off x="10853" y="8204"/>
                  <a:ext cx="4358" cy="581"/>
                </a:xfrm>
                <a:prstGeom prst="rect">
                  <a:avLst/>
                </a:prstGeom>
                <a:noFill/>
              </p:spPr>
              <p:txBody>
                <a:bodyPr wrap="square" lIns="0" tIns="0" rIns="0" bIns="0" rtlCol="0" anchor="t">
                  <a:spAutoFit/>
                </a:bodyPr>
                <a:lstStyle/>
                <a:p>
                  <a:pPr algn="ctr">
                    <a:lnSpc>
                      <a:spcPct val="100000"/>
                    </a:lnSpc>
                    <a:buClrTx/>
                    <a:buSzTx/>
                    <a:buFontTx/>
                  </a:pPr>
                  <a:r>
                    <a:rPr lang="en-US" altLang="zh-CN" sz="24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六级 3 </a:t>
                  </a:r>
                  <a:r>
                    <a:rPr lang="zh-CN" altLang="en-US" sz="24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位</a:t>
                  </a:r>
                  <a:r>
                    <a:rPr lang="en-US" altLang="zh-CN" sz="24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商品类别</a:t>
                  </a:r>
                  <a:endParaRPr lang="en-US" altLang="zh-CN" sz="24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grpSp>
      </p:grpSp>
      <p:sp>
        <p:nvSpPr>
          <p:cNvPr id="6" name="文本框 5"/>
          <p:cNvSpPr txBox="1"/>
          <p:nvPr/>
        </p:nvSpPr>
        <p:spPr>
          <a:xfrm>
            <a:off x="4572000" y="618565"/>
            <a:ext cx="3048000" cy="461645"/>
          </a:xfrm>
          <a:prstGeom prst="rect">
            <a:avLst/>
          </a:prstGeom>
          <a:noFill/>
        </p:spPr>
        <p:txBody>
          <a:bodyPr wrap="none" lIns="0" tIns="0" rIns="0" bIns="0" rtlCol="0">
            <a:spAutoFit/>
          </a:bodyPr>
          <a:p>
            <a:pPr algn="ctr"/>
            <a:r>
              <a:rPr lang="en-US" altLang="zh-CN"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商品类别级数提升</a:t>
            </a:r>
            <a:endParaRPr lang="en-US" altLang="zh-CN"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97280" y="1405890"/>
            <a:ext cx="9996805" cy="923290"/>
          </a:xfrm>
          <a:prstGeom prst="rect">
            <a:avLst/>
          </a:prstGeom>
        </p:spPr>
        <p:txBody>
          <a:bodyPr wrap="square" lIns="0" tIns="0" rIns="0" bIns="0">
            <a:spAutoFit/>
          </a:bodyPr>
          <a:p>
            <a:pPr>
              <a:lnSpc>
                <a:spcPct val="150000"/>
              </a:lnSpc>
            </a:pPr>
            <a:r>
              <a:rPr lang="zh-CN" altLang="en-US" sz="2000">
                <a:solidFill>
                  <a:schemeClr val="bg1"/>
                </a:solidFill>
                <a:latin typeface="思源黑体" panose="020B0800000000000000" charset="-122"/>
                <a:ea typeface="思源黑体" panose="020B0800000000000000" charset="-122"/>
                <a:sym typeface="+mn-ea"/>
              </a:rPr>
              <a:t>商品存量指标，支持满库量和订货点的设定</a:t>
            </a:r>
            <a:endParaRPr lang="zh-CN" altLang="en-US" sz="2000">
              <a:solidFill>
                <a:schemeClr val="bg1"/>
              </a:solidFill>
              <a:latin typeface="思源黑体" panose="020B0800000000000000" charset="-122"/>
              <a:ea typeface="思源黑体" panose="020B0800000000000000" charset="-122"/>
            </a:endParaRPr>
          </a:p>
          <a:p>
            <a:pPr>
              <a:lnSpc>
                <a:spcPct val="150000"/>
              </a:lnSpc>
            </a:pPr>
            <a:r>
              <a:rPr lang="zh-CN" altLang="en-US" sz="2000">
                <a:solidFill>
                  <a:schemeClr val="bg1"/>
                </a:solidFill>
                <a:latin typeface="思源黑体" panose="020B0800000000000000" charset="-122"/>
                <a:ea typeface="思源黑体" panose="020B0800000000000000" charset="-122"/>
                <a:sym typeface="+mn-ea"/>
              </a:rPr>
              <a:t>补货向导、要货向导、配送向导可参考相应存量指标进行商品存量管理</a:t>
            </a:r>
            <a:endParaRPr lang="zh-CN" altLang="en-US" sz="2000" dirty="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sp>
        <p:nvSpPr>
          <p:cNvPr id="6" name="文本框 5"/>
          <p:cNvSpPr txBox="1"/>
          <p:nvPr/>
        </p:nvSpPr>
        <p:spPr>
          <a:xfrm>
            <a:off x="4953000" y="618565"/>
            <a:ext cx="2286000" cy="461645"/>
          </a:xfrm>
          <a:prstGeom prst="rect">
            <a:avLst/>
          </a:prstGeom>
          <a:noFill/>
        </p:spPr>
        <p:txBody>
          <a:bodyPr wrap="none" lIns="0" tIns="0" rIns="0" bIns="0" rtlCol="0">
            <a:spAutoFit/>
          </a:bodyPr>
          <a:p>
            <a:pPr algn="ctr"/>
            <a:r>
              <a:rPr lang="en-US" altLang="zh-CN"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存量指标管理</a:t>
            </a:r>
            <a:endParaRPr lang="en-US" altLang="zh-CN"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31" name="组合 30"/>
          <p:cNvGrpSpPr/>
          <p:nvPr/>
        </p:nvGrpSpPr>
        <p:grpSpPr>
          <a:xfrm>
            <a:off x="908685" y="3014980"/>
            <a:ext cx="10085705" cy="2944495"/>
            <a:chOff x="1431" y="4748"/>
            <a:chExt cx="15883" cy="4637"/>
          </a:xfrm>
        </p:grpSpPr>
        <p:sp>
          <p:nvSpPr>
            <p:cNvPr id="19" name="圆角矩形 18"/>
            <p:cNvSpPr/>
            <p:nvPr/>
          </p:nvSpPr>
          <p:spPr>
            <a:xfrm>
              <a:off x="6000" y="6098"/>
              <a:ext cx="2041" cy="2041"/>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文本框 11"/>
            <p:cNvSpPr txBox="1"/>
            <p:nvPr>
              <p:custDataLst>
                <p:tags r:id="rId1"/>
              </p:custDataLst>
            </p:nvPr>
          </p:nvSpPr>
          <p:spPr>
            <a:xfrm>
              <a:off x="5603" y="8901"/>
              <a:ext cx="2868" cy="484"/>
            </a:xfrm>
            <a:prstGeom prst="rect">
              <a:avLst/>
            </a:prstGeom>
            <a:noFill/>
          </p:spPr>
          <p:txBody>
            <a:bodyPr wrap="square" lIns="0" tIns="0" rIns="0" bIns="0" rtlCol="0">
              <a:spAutoFit/>
            </a:bodyPr>
            <a:lstStyle/>
            <a:p>
              <a:pPr algn="ctr">
                <a:lnSpc>
                  <a:spcPct val="100000"/>
                </a:lnSpc>
              </a:pPr>
              <a:r>
                <a:rPr lang="zh-CN" altLang="en-US" sz="2000">
                  <a:solidFill>
                    <a:schemeClr val="bg1"/>
                  </a:solidFill>
                  <a:latin typeface="思源黑体 CN Regular" panose="020B0500000000000000" charset="-122"/>
                  <a:ea typeface="思源黑体 CN Regular" panose="020B0500000000000000" charset="-122"/>
                </a:rPr>
                <a:t>在订货点订货</a:t>
              </a:r>
              <a:endParaRPr lang="zh-CN" altLang="en-US" sz="2000">
                <a:solidFill>
                  <a:schemeClr val="bg1"/>
                </a:solidFill>
                <a:latin typeface="思源黑体 CN Regular" panose="020B0500000000000000" charset="-122"/>
                <a:ea typeface="思源黑体 CN Regular" panose="020B0500000000000000" charset="-122"/>
              </a:endParaRPr>
            </a:p>
          </p:txBody>
        </p:sp>
        <p:sp>
          <p:nvSpPr>
            <p:cNvPr id="11" name="文本框 10"/>
            <p:cNvSpPr txBox="1"/>
            <p:nvPr>
              <p:custDataLst>
                <p:tags r:id="rId2"/>
              </p:custDataLst>
            </p:nvPr>
          </p:nvSpPr>
          <p:spPr>
            <a:xfrm>
              <a:off x="15443" y="8901"/>
              <a:ext cx="1736" cy="484"/>
            </a:xfrm>
            <a:prstGeom prst="rect">
              <a:avLst/>
            </a:prstGeom>
            <a:noFill/>
          </p:spPr>
          <p:txBody>
            <a:bodyPr wrap="square" lIns="0" tIns="0" rIns="0" bIns="0" rtlCol="0">
              <a:spAutoFit/>
            </a:bodyPr>
            <a:lstStyle/>
            <a:p>
              <a:pPr algn="ctr">
                <a:lnSpc>
                  <a:spcPct val="100000"/>
                </a:lnSpc>
              </a:pPr>
              <a:r>
                <a:rPr lang="zh-CN" altLang="en-US" sz="2000">
                  <a:solidFill>
                    <a:schemeClr val="bg1"/>
                  </a:solidFill>
                  <a:latin typeface="思源黑体 CN Regular" panose="020B0500000000000000" charset="-122"/>
                  <a:ea typeface="思源黑体 CN Regular" panose="020B0500000000000000" charset="-122"/>
                </a:rPr>
                <a:t>满库运行</a:t>
              </a:r>
              <a:endParaRPr lang="zh-CN" altLang="en-US" sz="2000">
                <a:solidFill>
                  <a:schemeClr val="bg1"/>
                </a:solidFill>
                <a:latin typeface="思源黑体 CN Regular" panose="020B0500000000000000" charset="-122"/>
                <a:ea typeface="思源黑体 CN Regular" panose="020B0500000000000000" charset="-122"/>
              </a:endParaRPr>
            </a:p>
          </p:txBody>
        </p:sp>
        <p:grpSp>
          <p:nvGrpSpPr>
            <p:cNvPr id="7" name="组合 6"/>
            <p:cNvGrpSpPr/>
            <p:nvPr/>
          </p:nvGrpSpPr>
          <p:grpSpPr>
            <a:xfrm rot="0">
              <a:off x="9079" y="4748"/>
              <a:ext cx="5756" cy="3304"/>
              <a:chOff x="8725" y="4408"/>
              <a:chExt cx="5756" cy="3304"/>
            </a:xfrm>
          </p:grpSpPr>
          <p:sp>
            <p:nvSpPr>
              <p:cNvPr id="3" name="圆角矩形 2"/>
              <p:cNvSpPr/>
              <p:nvPr/>
            </p:nvSpPr>
            <p:spPr>
              <a:xfrm>
                <a:off x="9273" y="4408"/>
                <a:ext cx="4662" cy="3304"/>
              </a:xfrm>
              <a:prstGeom prst="roundRect">
                <a:avLst>
                  <a:gd name="adj" fmla="val 547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13" name="https://img7.file.cache.docer.com/storage/1660027220561656900/32f1cec0a4bfbcb37bdb5395ceb6624c.png" descr="&amp;pky92193085916&amp;39&amp;csource_pc_docer_wpp_infeature&amp;position_task_pic_like_nolike_|a|&amp;"/>
              <p:cNvPicPr>
                <a:picLocks noChangeAspect="1"/>
              </p:cNvPicPr>
              <p:nvPr>
                <p:custDataLst>
                  <p:tags r:id="rId3"/>
                </p:custDataLst>
              </p:nvPr>
            </p:nvPicPr>
            <p:blipFill>
              <a:blip r:embed="rId4"/>
              <a:stretch>
                <a:fillRect/>
              </a:stretch>
            </p:blipFill>
            <p:spPr>
              <a:xfrm>
                <a:off x="8725" y="4621"/>
                <a:ext cx="5757" cy="2879"/>
              </a:xfrm>
              <a:prstGeom prst="rect">
                <a:avLst/>
              </a:prstGeom>
            </p:spPr>
          </p:pic>
        </p:grpSp>
        <p:sp>
          <p:nvSpPr>
            <p:cNvPr id="10" name="文本框 9"/>
            <p:cNvSpPr txBox="1"/>
            <p:nvPr/>
          </p:nvSpPr>
          <p:spPr>
            <a:xfrm>
              <a:off x="9757" y="8901"/>
              <a:ext cx="4400" cy="484"/>
            </a:xfrm>
            <a:prstGeom prst="rect">
              <a:avLst/>
            </a:prstGeom>
            <a:noFill/>
          </p:spPr>
          <p:txBody>
            <a:bodyPr wrap="none" lIns="0" tIns="0" rIns="0" bIns="0" rtlCol="0">
              <a:spAutoFit/>
            </a:bodyPr>
            <a:p>
              <a:pPr algn="ctr">
                <a:lnSpc>
                  <a:spcPct val="100000"/>
                </a:lnSpc>
              </a:pPr>
              <a:r>
                <a:rPr lang="zh-CN" altLang="en-US" sz="2000">
                  <a:solidFill>
                    <a:schemeClr val="bg1"/>
                  </a:solidFill>
                  <a:latin typeface="思源黑体 CN Regular" panose="020B0500000000000000" charset="-122"/>
                  <a:ea typeface="思源黑体 CN Regular" panose="020B0500000000000000" charset="-122"/>
                </a:rPr>
                <a:t>统筹分析、下达采购计划</a:t>
              </a:r>
              <a:endParaRPr lang="zh-CN" altLang="en-US" sz="2000">
                <a:solidFill>
                  <a:schemeClr val="bg1"/>
                </a:solidFill>
                <a:latin typeface="思源黑体 CN Regular" panose="020B0500000000000000" charset="-122"/>
                <a:ea typeface="思源黑体 CN Regular" panose="020B0500000000000000" charset="-122"/>
              </a:endParaRPr>
            </a:p>
          </p:txBody>
        </p:sp>
        <p:sp>
          <p:nvSpPr>
            <p:cNvPr id="22" name="文本框 21"/>
            <p:cNvSpPr txBox="1"/>
            <p:nvPr>
              <p:custDataLst>
                <p:tags r:id="rId5"/>
              </p:custDataLst>
            </p:nvPr>
          </p:nvSpPr>
          <p:spPr>
            <a:xfrm>
              <a:off x="1431" y="8901"/>
              <a:ext cx="2868" cy="484"/>
            </a:xfrm>
            <a:prstGeom prst="rect">
              <a:avLst/>
            </a:prstGeom>
            <a:noFill/>
          </p:spPr>
          <p:txBody>
            <a:bodyPr wrap="square" lIns="0" tIns="0" rIns="0" bIns="0" rtlCol="0">
              <a:spAutoFit/>
            </a:bodyPr>
            <a:p>
              <a:pPr algn="ctr">
                <a:lnSpc>
                  <a:spcPct val="100000"/>
                </a:lnSpc>
              </a:pPr>
              <a:r>
                <a:rPr lang="zh-CN" altLang="en-US" sz="2000">
                  <a:solidFill>
                    <a:schemeClr val="bg1"/>
                  </a:solidFill>
                  <a:latin typeface="思源黑体 CN Regular" panose="020B0500000000000000" charset="-122"/>
                  <a:ea typeface="思源黑体 CN Regular" panose="020B0500000000000000" charset="-122"/>
                </a:rPr>
                <a:t>库存高、低位</a:t>
              </a:r>
              <a:endParaRPr lang="zh-CN" altLang="en-US" sz="2000">
                <a:solidFill>
                  <a:schemeClr val="bg1"/>
                </a:solidFill>
                <a:latin typeface="思源黑体 CN Regular" panose="020B0500000000000000" charset="-122"/>
                <a:ea typeface="思源黑体 CN Regular" panose="020B0500000000000000" charset="-122"/>
              </a:endParaRPr>
            </a:p>
          </p:txBody>
        </p:sp>
        <p:sp>
          <p:nvSpPr>
            <p:cNvPr id="23" name="圆角矩形 22"/>
            <p:cNvSpPr/>
            <p:nvPr/>
          </p:nvSpPr>
          <p:spPr>
            <a:xfrm>
              <a:off x="15274" y="6098"/>
              <a:ext cx="2041" cy="2041"/>
            </a:xfrm>
            <a:prstGeom prst="roundRect">
              <a:avLst>
                <a:gd name="adj" fmla="val 4912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5" name="圆角矩形 24"/>
            <p:cNvSpPr/>
            <p:nvPr/>
          </p:nvSpPr>
          <p:spPr>
            <a:xfrm>
              <a:off x="1828" y="6098"/>
              <a:ext cx="2041" cy="2041"/>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6" name="图片 25" descr="xxxhdpi_ic_inventory"/>
            <p:cNvPicPr>
              <a:picLocks noChangeAspect="1"/>
            </p:cNvPicPr>
            <p:nvPr/>
          </p:nvPicPr>
          <p:blipFill>
            <a:blip r:embed="rId6"/>
            <a:stretch>
              <a:fillRect/>
            </a:stretch>
          </p:blipFill>
          <p:spPr>
            <a:xfrm>
              <a:off x="15744" y="6508"/>
              <a:ext cx="1134" cy="1134"/>
            </a:xfrm>
            <a:prstGeom prst="rect">
              <a:avLst/>
            </a:prstGeom>
          </p:spPr>
        </p:pic>
        <p:pic>
          <p:nvPicPr>
            <p:cNvPr id="28" name="图片 27" descr="xxxhdpi_ic_marketing"/>
            <p:cNvPicPr>
              <a:picLocks noChangeAspect="1"/>
            </p:cNvPicPr>
            <p:nvPr/>
          </p:nvPicPr>
          <p:blipFill>
            <a:blip r:embed="rId7"/>
            <a:stretch>
              <a:fillRect/>
            </a:stretch>
          </p:blipFill>
          <p:spPr>
            <a:xfrm>
              <a:off x="2298" y="6508"/>
              <a:ext cx="1134" cy="1134"/>
            </a:xfrm>
            <a:prstGeom prst="rect">
              <a:avLst/>
            </a:prstGeom>
          </p:spPr>
        </p:pic>
        <p:pic>
          <p:nvPicPr>
            <p:cNvPr id="30" name="图片 29" descr="xxxhdpi_nav_shop_n "/>
            <p:cNvPicPr>
              <a:picLocks noChangeAspect="1"/>
            </p:cNvPicPr>
            <p:nvPr/>
          </p:nvPicPr>
          <p:blipFill>
            <a:blip r:embed="rId8"/>
            <a:stretch>
              <a:fillRect/>
            </a:stretch>
          </p:blipFill>
          <p:spPr>
            <a:xfrm>
              <a:off x="6470" y="6508"/>
              <a:ext cx="1134" cy="1134"/>
            </a:xfrm>
            <a:prstGeom prst="rect">
              <a:avLst/>
            </a:prstGeom>
          </p:spPr>
        </p:pic>
      </p:gr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53000" y="618565"/>
            <a:ext cx="228600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全新通用促销</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54" name="组合 53"/>
          <p:cNvGrpSpPr/>
          <p:nvPr/>
        </p:nvGrpSpPr>
        <p:grpSpPr>
          <a:xfrm>
            <a:off x="905510" y="1819275"/>
            <a:ext cx="10380980" cy="4502150"/>
            <a:chOff x="1426" y="2865"/>
            <a:chExt cx="16348" cy="7090"/>
          </a:xfrm>
        </p:grpSpPr>
        <p:grpSp>
          <p:nvGrpSpPr>
            <p:cNvPr id="20" name="组合 19"/>
            <p:cNvGrpSpPr/>
            <p:nvPr/>
          </p:nvGrpSpPr>
          <p:grpSpPr>
            <a:xfrm rot="0">
              <a:off x="8744" y="2865"/>
              <a:ext cx="9031" cy="2076"/>
              <a:chOff x="8912" y="2266"/>
              <a:chExt cx="9031" cy="2076"/>
            </a:xfrm>
          </p:grpSpPr>
          <p:sp>
            <p:nvSpPr>
              <p:cNvPr id="142" name="任意多边形 1"/>
              <p:cNvSpPr/>
              <p:nvPr>
                <p:custDataLst>
                  <p:tags r:id="rId1"/>
                </p:custDataLst>
              </p:nvPr>
            </p:nvSpPr>
            <p:spPr bwMode="auto">
              <a:xfrm>
                <a:off x="8912" y="2671"/>
                <a:ext cx="2383" cy="886"/>
              </a:xfrm>
              <a:custGeom>
                <a:avLst/>
                <a:gdLst>
                  <a:gd name="connsiteX0" fmla="*/ 3035 w 3428"/>
                  <a:gd name="connsiteY0" fmla="*/ 0 h 1298"/>
                  <a:gd name="connsiteX1" fmla="*/ 2915 w 3428"/>
                  <a:gd name="connsiteY1" fmla="*/ 0 h 1298"/>
                  <a:gd name="connsiteX2" fmla="*/ 613 w 3428"/>
                  <a:gd name="connsiteY2" fmla="*/ 0 h 1298"/>
                  <a:gd name="connsiteX3" fmla="*/ 0 w 3428"/>
                  <a:gd name="connsiteY3" fmla="*/ 587 h 1298"/>
                  <a:gd name="connsiteX4" fmla="*/ 613 w 3428"/>
                  <a:gd name="connsiteY4" fmla="*/ 1172 h 1298"/>
                  <a:gd name="connsiteX5" fmla="*/ 2915 w 3428"/>
                  <a:gd name="connsiteY5" fmla="*/ 1172 h 1298"/>
                  <a:gd name="connsiteX6" fmla="*/ 3110 w 3428"/>
                  <a:gd name="connsiteY6" fmla="*/ 1172 h 1298"/>
                  <a:gd name="connsiteX7" fmla="*/ 3428 w 3428"/>
                  <a:gd name="connsiteY7" fmla="*/ 1296 h 1298"/>
                  <a:gd name="connsiteX8" fmla="*/ 3428 w 3428"/>
                  <a:gd name="connsiteY8" fmla="*/ 171 h 1298"/>
                  <a:gd name="connsiteX9" fmla="*/ 3035 w 3428"/>
                  <a:gd name="connsiteY9" fmla="*/ 0 h 1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0" t="0" r="r" b="b"/>
                <a:pathLst>
                  <a:path w="3428" h="1299">
                    <a:moveTo>
                      <a:pt x="3035" y="0"/>
                    </a:moveTo>
                    <a:cubicBezTo>
                      <a:pt x="2915" y="0"/>
                      <a:pt x="2915" y="0"/>
                      <a:pt x="2915" y="0"/>
                    </a:cubicBezTo>
                    <a:cubicBezTo>
                      <a:pt x="613" y="0"/>
                      <a:pt x="613" y="0"/>
                      <a:pt x="613" y="0"/>
                    </a:cubicBezTo>
                    <a:cubicBezTo>
                      <a:pt x="0" y="587"/>
                      <a:pt x="0" y="587"/>
                      <a:pt x="0" y="587"/>
                    </a:cubicBezTo>
                    <a:cubicBezTo>
                      <a:pt x="613" y="1172"/>
                      <a:pt x="613" y="1172"/>
                      <a:pt x="613" y="1172"/>
                    </a:cubicBezTo>
                    <a:cubicBezTo>
                      <a:pt x="2915" y="1172"/>
                      <a:pt x="2915" y="1172"/>
                      <a:pt x="2915" y="1172"/>
                    </a:cubicBezTo>
                    <a:cubicBezTo>
                      <a:pt x="3110" y="1172"/>
                      <a:pt x="3110" y="1172"/>
                      <a:pt x="3110" y="1172"/>
                    </a:cubicBezTo>
                    <a:cubicBezTo>
                      <a:pt x="3285" y="1172"/>
                      <a:pt x="3428" y="1227"/>
                      <a:pt x="3428" y="1296"/>
                    </a:cubicBezTo>
                    <a:cubicBezTo>
                      <a:pt x="3428" y="1365"/>
                      <a:pt x="3428" y="171"/>
                      <a:pt x="3428" y="171"/>
                    </a:cubicBezTo>
                    <a:cubicBezTo>
                      <a:pt x="3428" y="77"/>
                      <a:pt x="3252" y="0"/>
                      <a:pt x="3035" y="0"/>
                    </a:cubicBezTo>
                    <a:close/>
                  </a:path>
                </a:pathLst>
              </a:custGeom>
              <a:solidFill>
                <a:srgbClr val="116AF9"/>
              </a:solidFill>
              <a:ln>
                <a:noFill/>
              </a:ln>
              <a:effectLst>
                <a:outerShdw blurRad="444500" dist="127000" dir="5400000" algn="t" rotWithShape="0">
                  <a:schemeClr val="accent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lvl="0" algn="ctr">
                  <a:spcBef>
                    <a:spcPct val="0"/>
                  </a:spcBef>
                  <a:spcAft>
                    <a:spcPct val="0"/>
                  </a:spcAft>
                  <a:buClrTx/>
                  <a:buSzTx/>
                  <a:buFontTx/>
                </a:pPr>
                <a:r>
                  <a:rPr lang="en-US" sz="3000">
                    <a:solidFill>
                      <a:schemeClr val="bg1"/>
                    </a:solidFill>
                    <a:latin typeface="思源黑体 CN Bold" panose="020B0800000000000000" pitchFamily="34" charset="-122"/>
                    <a:ea typeface="思源黑体 CN Bold" panose="020B0800000000000000" pitchFamily="34" charset="-122"/>
                    <a:cs typeface="+mn-ea"/>
                    <a:sym typeface="+mn-ea"/>
                  </a:rPr>
                  <a:t>01</a:t>
                </a:r>
                <a:endParaRPr lang="en-US" sz="3000">
                  <a:solidFill>
                    <a:schemeClr val="bg1"/>
                  </a:solidFill>
                  <a:latin typeface="思源黑体 CN Bold" panose="020B0800000000000000" pitchFamily="34" charset="-122"/>
                  <a:ea typeface="思源黑体 CN Bold" panose="020B0800000000000000" pitchFamily="34" charset="-122"/>
                  <a:cs typeface="+mn-ea"/>
                  <a:sym typeface="+mn-ea"/>
                </a:endParaRPr>
              </a:p>
            </p:txBody>
          </p:sp>
          <p:grpSp>
            <p:nvGrpSpPr>
              <p:cNvPr id="18" name="组合 17"/>
              <p:cNvGrpSpPr/>
              <p:nvPr/>
            </p:nvGrpSpPr>
            <p:grpSpPr>
              <a:xfrm>
                <a:off x="11295" y="2266"/>
                <a:ext cx="6648" cy="2076"/>
                <a:chOff x="11295" y="2266"/>
                <a:chExt cx="6648" cy="2076"/>
              </a:xfrm>
            </p:grpSpPr>
            <p:sp>
              <p:nvSpPr>
                <p:cNvPr id="17" name="圆角矩形 16"/>
                <p:cNvSpPr/>
                <p:nvPr>
                  <p:custDataLst>
                    <p:tags r:id="rId2"/>
                  </p:custDataLst>
                </p:nvPr>
              </p:nvSpPr>
              <p:spPr>
                <a:xfrm>
                  <a:off x="11295" y="2266"/>
                  <a:ext cx="6648" cy="2076"/>
                </a:xfrm>
                <a:prstGeom prst="roundRect">
                  <a:avLst>
                    <a:gd name="adj" fmla="val 1507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15">
                    <a:solidFill>
                      <a:schemeClr val="bg1"/>
                    </a:solidFill>
                    <a:latin typeface="思源黑体" panose="020B0800000000000000" charset="-122"/>
                    <a:ea typeface="思源黑体" panose="020B0800000000000000" charset="-122"/>
                  </a:endParaRPr>
                </a:p>
              </p:txBody>
            </p:sp>
            <p:grpSp>
              <p:nvGrpSpPr>
                <p:cNvPr id="3" name="组合 2"/>
                <p:cNvGrpSpPr/>
                <p:nvPr/>
              </p:nvGrpSpPr>
              <p:grpSpPr>
                <a:xfrm>
                  <a:off x="11574" y="2522"/>
                  <a:ext cx="5932" cy="1564"/>
                  <a:chOff x="11574" y="2531"/>
                  <a:chExt cx="5932" cy="1564"/>
                </a:xfrm>
              </p:grpSpPr>
              <p:sp>
                <p:nvSpPr>
                  <p:cNvPr id="10" name="矩形 9"/>
                  <p:cNvSpPr/>
                  <p:nvPr>
                    <p:custDataLst>
                      <p:tags r:id="rId3"/>
                    </p:custDataLst>
                  </p:nvPr>
                </p:nvSpPr>
                <p:spPr>
                  <a:xfrm>
                    <a:off x="11574" y="3151"/>
                    <a:ext cx="5933" cy="945"/>
                  </a:xfrm>
                  <a:prstGeom prst="rect">
                    <a:avLst/>
                  </a:prstGeom>
                  <a:noFill/>
                </p:spPr>
                <p:txBody>
                  <a:bodyPr wrap="square" lIns="0" tIns="0" rIns="0" bIns="0" rtlCol="0" anchor="t" anchorCtr="0">
                    <a:spAutoFit/>
                  </a:bodyPr>
                  <a:lstStyle/>
                  <a:p>
                    <a:pPr>
                      <a:lnSpc>
                        <a:spcPct val="130000"/>
                      </a:lnSpc>
                      <a:spcBef>
                        <a:spcPct val="0"/>
                      </a:spcBef>
                      <a:spcAft>
                        <a:spcPct val="0"/>
                      </a:spcAft>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rPr>
                      <a:t>直接折扣、买满</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rPr>
                      <a:t>N</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rPr>
                      <a:t>元折扣、件数折（量贩促销）、任选折（混合）</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endParaRPr>
                  </a:p>
                </p:txBody>
              </p:sp>
              <p:sp>
                <p:nvSpPr>
                  <p:cNvPr id="11" name="矩形 10"/>
                  <p:cNvSpPr/>
                  <p:nvPr>
                    <p:custDataLst>
                      <p:tags r:id="rId4"/>
                    </p:custDataLst>
                  </p:nvPr>
                </p:nvSpPr>
                <p:spPr>
                  <a:xfrm>
                    <a:off x="11574" y="2531"/>
                    <a:ext cx="1922" cy="484"/>
                  </a:xfrm>
                  <a:prstGeom prst="rect">
                    <a:avLst/>
                  </a:prstGeom>
                  <a:noFill/>
                </p:spPr>
                <p:txBody>
                  <a:bodyPr wrap="square" lIns="0" tIns="0" rIns="0" bIns="0" rtlCol="0" anchor="t" anchorCtr="0">
                    <a:spAutoFit/>
                  </a:bodyPr>
                  <a:lstStyle/>
                  <a:p>
                    <a:pPr>
                      <a:spcBef>
                        <a:spcPct val="0"/>
                      </a:spcBef>
                      <a:spcAft>
                        <a:spcPct val="0"/>
                      </a:spcAft>
                    </a:pPr>
                    <a:r>
                      <a:rPr lang="zh-CN" altLang="en-US" sz="2000">
                        <a:solidFill>
                          <a:srgbClr val="116AF9"/>
                        </a:solidFill>
                        <a:latin typeface="思源黑体 CN Bold" panose="020B0800000000000000" pitchFamily="34" charset="-122"/>
                        <a:ea typeface="思源黑体 CN Bold" panose="020B0800000000000000" pitchFamily="34" charset="-122"/>
                        <a:cs typeface="+mn-ea"/>
                      </a:rPr>
                      <a:t>折扣活动</a:t>
                    </a:r>
                    <a:endParaRPr lang="zh-CN" altLang="en-US" sz="2000">
                      <a:solidFill>
                        <a:srgbClr val="116AF9"/>
                      </a:solidFill>
                      <a:latin typeface="思源黑体 CN Bold" panose="020B0800000000000000" pitchFamily="34" charset="-122"/>
                      <a:ea typeface="思源黑体 CN Bold" panose="020B0800000000000000" pitchFamily="34" charset="-122"/>
                      <a:cs typeface="+mn-ea"/>
                    </a:endParaRPr>
                  </a:p>
                </p:txBody>
              </p:sp>
            </p:grpSp>
          </p:grpSp>
        </p:grpSp>
        <p:grpSp>
          <p:nvGrpSpPr>
            <p:cNvPr id="21" name="组合 20"/>
            <p:cNvGrpSpPr/>
            <p:nvPr/>
          </p:nvGrpSpPr>
          <p:grpSpPr>
            <a:xfrm rot="0">
              <a:off x="8744" y="5419"/>
              <a:ext cx="9031" cy="2610"/>
              <a:chOff x="8912" y="2266"/>
              <a:chExt cx="9031" cy="2610"/>
            </a:xfrm>
          </p:grpSpPr>
          <p:sp>
            <p:nvSpPr>
              <p:cNvPr id="22" name="任意多边形 1"/>
              <p:cNvSpPr/>
              <p:nvPr>
                <p:custDataLst>
                  <p:tags r:id="rId5"/>
                </p:custDataLst>
              </p:nvPr>
            </p:nvSpPr>
            <p:spPr bwMode="auto">
              <a:xfrm>
                <a:off x="8912" y="2671"/>
                <a:ext cx="2383" cy="886"/>
              </a:xfrm>
              <a:custGeom>
                <a:avLst/>
                <a:gdLst>
                  <a:gd name="connsiteX0" fmla="*/ 3035 w 3428"/>
                  <a:gd name="connsiteY0" fmla="*/ 0 h 1298"/>
                  <a:gd name="connsiteX1" fmla="*/ 2915 w 3428"/>
                  <a:gd name="connsiteY1" fmla="*/ 0 h 1298"/>
                  <a:gd name="connsiteX2" fmla="*/ 613 w 3428"/>
                  <a:gd name="connsiteY2" fmla="*/ 0 h 1298"/>
                  <a:gd name="connsiteX3" fmla="*/ 0 w 3428"/>
                  <a:gd name="connsiteY3" fmla="*/ 587 h 1298"/>
                  <a:gd name="connsiteX4" fmla="*/ 613 w 3428"/>
                  <a:gd name="connsiteY4" fmla="*/ 1172 h 1298"/>
                  <a:gd name="connsiteX5" fmla="*/ 2915 w 3428"/>
                  <a:gd name="connsiteY5" fmla="*/ 1172 h 1298"/>
                  <a:gd name="connsiteX6" fmla="*/ 3110 w 3428"/>
                  <a:gd name="connsiteY6" fmla="*/ 1172 h 1298"/>
                  <a:gd name="connsiteX7" fmla="*/ 3428 w 3428"/>
                  <a:gd name="connsiteY7" fmla="*/ 1296 h 1298"/>
                  <a:gd name="connsiteX8" fmla="*/ 3428 w 3428"/>
                  <a:gd name="connsiteY8" fmla="*/ 171 h 1298"/>
                  <a:gd name="connsiteX9" fmla="*/ 3035 w 3428"/>
                  <a:gd name="connsiteY9" fmla="*/ 0 h 1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0" t="0" r="r" b="b"/>
                <a:pathLst>
                  <a:path w="3428" h="1299">
                    <a:moveTo>
                      <a:pt x="3035" y="0"/>
                    </a:moveTo>
                    <a:cubicBezTo>
                      <a:pt x="2915" y="0"/>
                      <a:pt x="2915" y="0"/>
                      <a:pt x="2915" y="0"/>
                    </a:cubicBezTo>
                    <a:cubicBezTo>
                      <a:pt x="613" y="0"/>
                      <a:pt x="613" y="0"/>
                      <a:pt x="613" y="0"/>
                    </a:cubicBezTo>
                    <a:cubicBezTo>
                      <a:pt x="0" y="587"/>
                      <a:pt x="0" y="587"/>
                      <a:pt x="0" y="587"/>
                    </a:cubicBezTo>
                    <a:cubicBezTo>
                      <a:pt x="613" y="1172"/>
                      <a:pt x="613" y="1172"/>
                      <a:pt x="613" y="1172"/>
                    </a:cubicBezTo>
                    <a:cubicBezTo>
                      <a:pt x="2915" y="1172"/>
                      <a:pt x="2915" y="1172"/>
                      <a:pt x="2915" y="1172"/>
                    </a:cubicBezTo>
                    <a:cubicBezTo>
                      <a:pt x="3110" y="1172"/>
                      <a:pt x="3110" y="1172"/>
                      <a:pt x="3110" y="1172"/>
                    </a:cubicBezTo>
                    <a:cubicBezTo>
                      <a:pt x="3285" y="1172"/>
                      <a:pt x="3428" y="1227"/>
                      <a:pt x="3428" y="1296"/>
                    </a:cubicBezTo>
                    <a:cubicBezTo>
                      <a:pt x="3428" y="1365"/>
                      <a:pt x="3428" y="171"/>
                      <a:pt x="3428" y="171"/>
                    </a:cubicBezTo>
                    <a:cubicBezTo>
                      <a:pt x="3428" y="77"/>
                      <a:pt x="3252" y="0"/>
                      <a:pt x="3035" y="0"/>
                    </a:cubicBezTo>
                    <a:close/>
                  </a:path>
                </a:pathLst>
              </a:custGeom>
              <a:solidFill>
                <a:srgbClr val="116AF9"/>
              </a:solidFill>
              <a:ln>
                <a:noFill/>
              </a:ln>
              <a:effectLst>
                <a:outerShdw blurRad="444500" dist="127000" dir="5400000" algn="t" rotWithShape="0">
                  <a:schemeClr val="accent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p>
                <a:pPr lvl="0" algn="ctr">
                  <a:spcBef>
                    <a:spcPct val="0"/>
                  </a:spcBef>
                  <a:spcAft>
                    <a:spcPct val="0"/>
                  </a:spcAft>
                  <a:buClrTx/>
                  <a:buSzTx/>
                  <a:buFontTx/>
                </a:pPr>
                <a:r>
                  <a:rPr lang="en-US" sz="3000">
                    <a:solidFill>
                      <a:schemeClr val="bg1"/>
                    </a:solidFill>
                    <a:latin typeface="思源黑体 CN Bold" panose="020B0800000000000000" pitchFamily="34" charset="-122"/>
                    <a:ea typeface="思源黑体 CN Bold" panose="020B0800000000000000" pitchFamily="34" charset="-122"/>
                    <a:cs typeface="+mn-ea"/>
                    <a:sym typeface="+mn-ea"/>
                  </a:rPr>
                  <a:t>03</a:t>
                </a:r>
                <a:endParaRPr lang="en-US" sz="3000">
                  <a:solidFill>
                    <a:schemeClr val="bg1"/>
                  </a:solidFill>
                  <a:latin typeface="思源黑体 CN Bold" panose="020B0800000000000000" pitchFamily="34" charset="-122"/>
                  <a:ea typeface="思源黑体 CN Bold" panose="020B0800000000000000" pitchFamily="34" charset="-122"/>
                  <a:cs typeface="+mn-ea"/>
                  <a:sym typeface="+mn-ea"/>
                </a:endParaRPr>
              </a:p>
            </p:txBody>
          </p:sp>
          <p:grpSp>
            <p:nvGrpSpPr>
              <p:cNvPr id="24" name="组合 23"/>
              <p:cNvGrpSpPr/>
              <p:nvPr/>
            </p:nvGrpSpPr>
            <p:grpSpPr>
              <a:xfrm>
                <a:off x="11295" y="2266"/>
                <a:ext cx="6648" cy="2610"/>
                <a:chOff x="11295" y="2266"/>
                <a:chExt cx="6648" cy="2610"/>
              </a:xfrm>
            </p:grpSpPr>
            <p:sp>
              <p:nvSpPr>
                <p:cNvPr id="25" name="圆角矩形 24"/>
                <p:cNvSpPr/>
                <p:nvPr>
                  <p:custDataLst>
                    <p:tags r:id="rId6"/>
                  </p:custDataLst>
                </p:nvPr>
              </p:nvSpPr>
              <p:spPr>
                <a:xfrm>
                  <a:off x="11295" y="2266"/>
                  <a:ext cx="6648" cy="2610"/>
                </a:xfrm>
                <a:prstGeom prst="roundRect">
                  <a:avLst>
                    <a:gd name="adj" fmla="val 1507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115">
                    <a:solidFill>
                      <a:schemeClr val="bg1"/>
                    </a:solidFill>
                    <a:latin typeface="思源黑体" panose="020B0800000000000000" charset="-122"/>
                    <a:ea typeface="思源黑体" panose="020B0800000000000000" charset="-122"/>
                  </a:endParaRPr>
                </a:p>
              </p:txBody>
            </p:sp>
            <p:grpSp>
              <p:nvGrpSpPr>
                <p:cNvPr id="26" name="组合 25"/>
                <p:cNvGrpSpPr/>
                <p:nvPr/>
              </p:nvGrpSpPr>
              <p:grpSpPr>
                <a:xfrm>
                  <a:off x="11574" y="2522"/>
                  <a:ext cx="6152" cy="2037"/>
                  <a:chOff x="11574" y="2531"/>
                  <a:chExt cx="6152" cy="2037"/>
                </a:xfrm>
              </p:grpSpPr>
              <p:sp>
                <p:nvSpPr>
                  <p:cNvPr id="27" name="矩形 26"/>
                  <p:cNvSpPr/>
                  <p:nvPr>
                    <p:custDataLst>
                      <p:tags r:id="rId7"/>
                    </p:custDataLst>
                  </p:nvPr>
                </p:nvSpPr>
                <p:spPr>
                  <a:xfrm>
                    <a:off x="11574" y="3151"/>
                    <a:ext cx="6152" cy="1417"/>
                  </a:xfrm>
                  <a:prstGeom prst="rect">
                    <a:avLst/>
                  </a:prstGeom>
                  <a:noFill/>
                </p:spPr>
                <p:txBody>
                  <a:bodyPr wrap="square" lIns="0" tIns="0" rIns="0" bIns="0" rtlCol="0" anchor="t" anchorCtr="0">
                    <a:spAutoFit/>
                  </a:bodyPr>
                  <a:p>
                    <a:pPr>
                      <a:lnSpc>
                        <a:spcPct val="130000"/>
                      </a:lnSpc>
                      <a:spcBef>
                        <a:spcPct val="0"/>
                      </a:spcBef>
                      <a:spcAft>
                        <a:spcPct val="0"/>
                      </a:spcAft>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买满</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N</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元送</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M</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元，买满</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N</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元减</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M</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元、买满</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N</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元加</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M</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元送商品、买满送赠品、礼券、买满</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N</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元送</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M</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元礼券、买满</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N</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个商品减</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M</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N</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件商品</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M</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29" name="矩形 28"/>
                  <p:cNvSpPr/>
                  <p:nvPr>
                    <p:custDataLst>
                      <p:tags r:id="rId8"/>
                    </p:custDataLst>
                  </p:nvPr>
                </p:nvSpPr>
                <p:spPr>
                  <a:xfrm>
                    <a:off x="11574" y="2531"/>
                    <a:ext cx="2138" cy="484"/>
                  </a:xfrm>
                  <a:prstGeom prst="rect">
                    <a:avLst/>
                  </a:prstGeom>
                  <a:noFill/>
                </p:spPr>
                <p:txBody>
                  <a:bodyPr wrap="square" lIns="0" tIns="0" rIns="0" bIns="0" rtlCol="0" anchor="t" anchorCtr="0">
                    <a:spAutoFit/>
                  </a:bodyPr>
                  <a:p>
                    <a:pPr>
                      <a:spcBef>
                        <a:spcPct val="0"/>
                      </a:spcBef>
                      <a:spcAft>
                        <a:spcPct val="0"/>
                      </a:spcAft>
                    </a:pPr>
                    <a:r>
                      <a:rPr lang="zh-CN" altLang="en-US" sz="2000">
                        <a:solidFill>
                          <a:srgbClr val="116AF9"/>
                        </a:solidFill>
                        <a:latin typeface="思源黑体 CN Bold" panose="020B0800000000000000" pitchFamily="34" charset="-122"/>
                        <a:ea typeface="思源黑体 CN Bold" panose="020B0800000000000000" pitchFamily="34" charset="-122"/>
                        <a:cs typeface="+mn-ea"/>
                        <a:sym typeface="+mn-ea"/>
                      </a:rPr>
                      <a:t>买满送活动</a:t>
                    </a:r>
                    <a:endParaRPr lang="zh-CN" altLang="en-US" sz="2000">
                      <a:solidFill>
                        <a:srgbClr val="116AF9"/>
                      </a:solidFill>
                      <a:latin typeface="思源黑体 CN Bold" panose="020B0800000000000000" pitchFamily="34" charset="-122"/>
                      <a:ea typeface="思源黑体 CN Bold" panose="020B0800000000000000" pitchFamily="34" charset="-122"/>
                      <a:cs typeface="+mn-ea"/>
                      <a:sym typeface="+mn-ea"/>
                    </a:endParaRPr>
                  </a:p>
                </p:txBody>
              </p:sp>
            </p:grpSp>
          </p:grpSp>
        </p:grpSp>
        <p:grpSp>
          <p:nvGrpSpPr>
            <p:cNvPr id="30" name="组合 29"/>
            <p:cNvGrpSpPr/>
            <p:nvPr/>
          </p:nvGrpSpPr>
          <p:grpSpPr>
            <a:xfrm rot="0">
              <a:off x="8744" y="8391"/>
              <a:ext cx="9031" cy="1564"/>
              <a:chOff x="8912" y="2266"/>
              <a:chExt cx="9031" cy="1564"/>
            </a:xfrm>
          </p:grpSpPr>
          <p:sp>
            <p:nvSpPr>
              <p:cNvPr id="31" name="任意多边形 1"/>
              <p:cNvSpPr/>
              <p:nvPr>
                <p:custDataLst>
                  <p:tags r:id="rId9"/>
                </p:custDataLst>
              </p:nvPr>
            </p:nvSpPr>
            <p:spPr bwMode="auto">
              <a:xfrm>
                <a:off x="8912" y="2671"/>
                <a:ext cx="2383" cy="886"/>
              </a:xfrm>
              <a:custGeom>
                <a:avLst/>
                <a:gdLst>
                  <a:gd name="connsiteX0" fmla="*/ 3035 w 3428"/>
                  <a:gd name="connsiteY0" fmla="*/ 0 h 1298"/>
                  <a:gd name="connsiteX1" fmla="*/ 2915 w 3428"/>
                  <a:gd name="connsiteY1" fmla="*/ 0 h 1298"/>
                  <a:gd name="connsiteX2" fmla="*/ 613 w 3428"/>
                  <a:gd name="connsiteY2" fmla="*/ 0 h 1298"/>
                  <a:gd name="connsiteX3" fmla="*/ 0 w 3428"/>
                  <a:gd name="connsiteY3" fmla="*/ 587 h 1298"/>
                  <a:gd name="connsiteX4" fmla="*/ 613 w 3428"/>
                  <a:gd name="connsiteY4" fmla="*/ 1172 h 1298"/>
                  <a:gd name="connsiteX5" fmla="*/ 2915 w 3428"/>
                  <a:gd name="connsiteY5" fmla="*/ 1172 h 1298"/>
                  <a:gd name="connsiteX6" fmla="*/ 3110 w 3428"/>
                  <a:gd name="connsiteY6" fmla="*/ 1172 h 1298"/>
                  <a:gd name="connsiteX7" fmla="*/ 3428 w 3428"/>
                  <a:gd name="connsiteY7" fmla="*/ 1296 h 1298"/>
                  <a:gd name="connsiteX8" fmla="*/ 3428 w 3428"/>
                  <a:gd name="connsiteY8" fmla="*/ 171 h 1298"/>
                  <a:gd name="connsiteX9" fmla="*/ 3035 w 3428"/>
                  <a:gd name="connsiteY9" fmla="*/ 0 h 1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0" t="0" r="r" b="b"/>
                <a:pathLst>
                  <a:path w="3428" h="1299">
                    <a:moveTo>
                      <a:pt x="3035" y="0"/>
                    </a:moveTo>
                    <a:cubicBezTo>
                      <a:pt x="2915" y="0"/>
                      <a:pt x="2915" y="0"/>
                      <a:pt x="2915" y="0"/>
                    </a:cubicBezTo>
                    <a:cubicBezTo>
                      <a:pt x="613" y="0"/>
                      <a:pt x="613" y="0"/>
                      <a:pt x="613" y="0"/>
                    </a:cubicBezTo>
                    <a:cubicBezTo>
                      <a:pt x="0" y="587"/>
                      <a:pt x="0" y="587"/>
                      <a:pt x="0" y="587"/>
                    </a:cubicBezTo>
                    <a:cubicBezTo>
                      <a:pt x="613" y="1172"/>
                      <a:pt x="613" y="1172"/>
                      <a:pt x="613" y="1172"/>
                    </a:cubicBezTo>
                    <a:cubicBezTo>
                      <a:pt x="2915" y="1172"/>
                      <a:pt x="2915" y="1172"/>
                      <a:pt x="2915" y="1172"/>
                    </a:cubicBezTo>
                    <a:cubicBezTo>
                      <a:pt x="3110" y="1172"/>
                      <a:pt x="3110" y="1172"/>
                      <a:pt x="3110" y="1172"/>
                    </a:cubicBezTo>
                    <a:cubicBezTo>
                      <a:pt x="3285" y="1172"/>
                      <a:pt x="3428" y="1227"/>
                      <a:pt x="3428" y="1296"/>
                    </a:cubicBezTo>
                    <a:cubicBezTo>
                      <a:pt x="3428" y="1365"/>
                      <a:pt x="3428" y="171"/>
                      <a:pt x="3428" y="171"/>
                    </a:cubicBezTo>
                    <a:cubicBezTo>
                      <a:pt x="3428" y="77"/>
                      <a:pt x="3252" y="0"/>
                      <a:pt x="3035" y="0"/>
                    </a:cubicBezTo>
                    <a:close/>
                  </a:path>
                </a:pathLst>
              </a:custGeom>
              <a:solidFill>
                <a:srgbClr val="116AF9"/>
              </a:solidFill>
              <a:ln>
                <a:noFill/>
              </a:ln>
              <a:effectLst>
                <a:outerShdw blurRad="444500" dist="127000" dir="5400000" algn="t" rotWithShape="0">
                  <a:schemeClr val="accent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p>
                <a:pPr lvl="0" algn="ctr">
                  <a:spcBef>
                    <a:spcPct val="0"/>
                  </a:spcBef>
                  <a:spcAft>
                    <a:spcPct val="0"/>
                  </a:spcAft>
                  <a:buClrTx/>
                  <a:buSzTx/>
                  <a:buFontTx/>
                </a:pPr>
                <a:r>
                  <a:rPr lang="en-US" sz="3000">
                    <a:solidFill>
                      <a:schemeClr val="bg1"/>
                    </a:solidFill>
                    <a:latin typeface="思源黑体 CN Bold" panose="020B0800000000000000" pitchFamily="34" charset="-122"/>
                    <a:ea typeface="思源黑体 CN Bold" panose="020B0800000000000000" pitchFamily="34" charset="-122"/>
                    <a:cs typeface="+mn-ea"/>
                    <a:sym typeface="+mn-ea"/>
                  </a:rPr>
                  <a:t>05</a:t>
                </a:r>
                <a:endParaRPr lang="en-US" sz="3000">
                  <a:solidFill>
                    <a:schemeClr val="bg1"/>
                  </a:solidFill>
                  <a:latin typeface="思源黑体 CN Bold" panose="020B0800000000000000" pitchFamily="34" charset="-122"/>
                  <a:ea typeface="思源黑体 CN Bold" panose="020B0800000000000000" pitchFamily="34" charset="-122"/>
                  <a:cs typeface="+mn-ea"/>
                  <a:sym typeface="+mn-ea"/>
                </a:endParaRPr>
              </a:p>
            </p:txBody>
          </p:sp>
          <p:grpSp>
            <p:nvGrpSpPr>
              <p:cNvPr id="32" name="组合 31"/>
              <p:cNvGrpSpPr/>
              <p:nvPr/>
            </p:nvGrpSpPr>
            <p:grpSpPr>
              <a:xfrm>
                <a:off x="11295" y="2266"/>
                <a:ext cx="6648" cy="1564"/>
                <a:chOff x="11295" y="2266"/>
                <a:chExt cx="6648" cy="1564"/>
              </a:xfrm>
            </p:grpSpPr>
            <p:sp>
              <p:nvSpPr>
                <p:cNvPr id="33" name="圆角矩形 32"/>
                <p:cNvSpPr/>
                <p:nvPr>
                  <p:custDataLst>
                    <p:tags r:id="rId10"/>
                  </p:custDataLst>
                </p:nvPr>
              </p:nvSpPr>
              <p:spPr>
                <a:xfrm>
                  <a:off x="11295" y="2266"/>
                  <a:ext cx="6648" cy="1564"/>
                </a:xfrm>
                <a:prstGeom prst="roundRect">
                  <a:avLst>
                    <a:gd name="adj" fmla="val 1507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115">
                    <a:solidFill>
                      <a:schemeClr val="bg1"/>
                    </a:solidFill>
                    <a:latin typeface="思源黑体" panose="020B0800000000000000" charset="-122"/>
                    <a:ea typeface="思源黑体" panose="020B0800000000000000" charset="-122"/>
                  </a:endParaRPr>
                </a:p>
              </p:txBody>
            </p:sp>
            <p:grpSp>
              <p:nvGrpSpPr>
                <p:cNvPr id="34" name="组合 33"/>
                <p:cNvGrpSpPr/>
                <p:nvPr/>
              </p:nvGrpSpPr>
              <p:grpSpPr>
                <a:xfrm>
                  <a:off x="11574" y="2522"/>
                  <a:ext cx="5933" cy="1092"/>
                  <a:chOff x="11574" y="2531"/>
                  <a:chExt cx="5933" cy="1092"/>
                </a:xfrm>
              </p:grpSpPr>
              <p:sp>
                <p:nvSpPr>
                  <p:cNvPr id="35" name="矩形 34"/>
                  <p:cNvSpPr/>
                  <p:nvPr>
                    <p:custDataLst>
                      <p:tags r:id="rId11"/>
                    </p:custDataLst>
                  </p:nvPr>
                </p:nvSpPr>
                <p:spPr>
                  <a:xfrm>
                    <a:off x="11574" y="3151"/>
                    <a:ext cx="5933" cy="472"/>
                  </a:xfrm>
                  <a:prstGeom prst="rect">
                    <a:avLst/>
                  </a:prstGeom>
                  <a:noFill/>
                </p:spPr>
                <p:txBody>
                  <a:bodyPr wrap="square" lIns="0" tIns="0" rIns="0" bIns="0" rtlCol="0" anchor="t" anchorCtr="0">
                    <a:spAutoFit/>
                  </a:bodyPr>
                  <a:p>
                    <a:pPr>
                      <a:lnSpc>
                        <a:spcPct val="130000"/>
                      </a:lnSpc>
                      <a:spcBef>
                        <a:spcPct val="0"/>
                      </a:spcBef>
                      <a:spcAft>
                        <a:spcPct val="0"/>
                      </a:spcAft>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会员日活动</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会员生日活动</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36" name="矩形 35"/>
                  <p:cNvSpPr/>
                  <p:nvPr>
                    <p:custDataLst>
                      <p:tags r:id="rId12"/>
                    </p:custDataLst>
                  </p:nvPr>
                </p:nvSpPr>
                <p:spPr>
                  <a:xfrm>
                    <a:off x="11574" y="2531"/>
                    <a:ext cx="1922" cy="484"/>
                  </a:xfrm>
                  <a:prstGeom prst="rect">
                    <a:avLst/>
                  </a:prstGeom>
                  <a:noFill/>
                </p:spPr>
                <p:txBody>
                  <a:bodyPr wrap="square" lIns="0" tIns="0" rIns="0" bIns="0" rtlCol="0" anchor="t" anchorCtr="0">
                    <a:spAutoFit/>
                  </a:bodyPr>
                  <a:p>
                    <a:pPr>
                      <a:spcBef>
                        <a:spcPct val="0"/>
                      </a:spcBef>
                      <a:spcAft>
                        <a:spcPct val="0"/>
                      </a:spcAft>
                    </a:pPr>
                    <a:r>
                      <a:rPr lang="zh-CN" altLang="en-US" sz="2000">
                        <a:solidFill>
                          <a:srgbClr val="116AF9"/>
                        </a:solidFill>
                        <a:latin typeface="思源黑体 CN Bold" panose="020B0800000000000000" pitchFamily="34" charset="-122"/>
                        <a:ea typeface="思源黑体 CN Bold" panose="020B0800000000000000" pitchFamily="34" charset="-122"/>
                        <a:cs typeface="+mn-ea"/>
                        <a:sym typeface="+mn-ea"/>
                      </a:rPr>
                      <a:t>特色活动</a:t>
                    </a:r>
                    <a:endParaRPr lang="zh-CN" altLang="en-US" sz="2000">
                      <a:solidFill>
                        <a:srgbClr val="116AF9"/>
                      </a:solidFill>
                      <a:latin typeface="思源黑体 CN Bold" panose="020B0800000000000000" pitchFamily="34" charset="-122"/>
                      <a:ea typeface="思源黑体 CN Bold" panose="020B0800000000000000" pitchFamily="34" charset="-122"/>
                      <a:cs typeface="+mn-ea"/>
                      <a:sym typeface="+mn-ea"/>
                    </a:endParaRPr>
                  </a:p>
                </p:txBody>
              </p:sp>
            </p:grpSp>
          </p:grpSp>
        </p:grpSp>
        <p:grpSp>
          <p:nvGrpSpPr>
            <p:cNvPr id="37" name="组合 36"/>
            <p:cNvGrpSpPr/>
            <p:nvPr/>
          </p:nvGrpSpPr>
          <p:grpSpPr>
            <a:xfrm rot="0" flipH="1">
              <a:off x="1426" y="4191"/>
              <a:ext cx="9031" cy="2076"/>
              <a:chOff x="8912" y="2266"/>
              <a:chExt cx="9031" cy="2076"/>
            </a:xfrm>
          </p:grpSpPr>
          <p:sp>
            <p:nvSpPr>
              <p:cNvPr id="38" name="任意多边形 1"/>
              <p:cNvSpPr/>
              <p:nvPr>
                <p:custDataLst>
                  <p:tags r:id="rId13"/>
                </p:custDataLst>
              </p:nvPr>
            </p:nvSpPr>
            <p:spPr bwMode="auto">
              <a:xfrm>
                <a:off x="8912" y="2671"/>
                <a:ext cx="2383" cy="886"/>
              </a:xfrm>
              <a:custGeom>
                <a:avLst/>
                <a:gdLst>
                  <a:gd name="connsiteX0" fmla="*/ 3035 w 3428"/>
                  <a:gd name="connsiteY0" fmla="*/ 0 h 1298"/>
                  <a:gd name="connsiteX1" fmla="*/ 2915 w 3428"/>
                  <a:gd name="connsiteY1" fmla="*/ 0 h 1298"/>
                  <a:gd name="connsiteX2" fmla="*/ 613 w 3428"/>
                  <a:gd name="connsiteY2" fmla="*/ 0 h 1298"/>
                  <a:gd name="connsiteX3" fmla="*/ 0 w 3428"/>
                  <a:gd name="connsiteY3" fmla="*/ 587 h 1298"/>
                  <a:gd name="connsiteX4" fmla="*/ 613 w 3428"/>
                  <a:gd name="connsiteY4" fmla="*/ 1172 h 1298"/>
                  <a:gd name="connsiteX5" fmla="*/ 2915 w 3428"/>
                  <a:gd name="connsiteY5" fmla="*/ 1172 h 1298"/>
                  <a:gd name="connsiteX6" fmla="*/ 3110 w 3428"/>
                  <a:gd name="connsiteY6" fmla="*/ 1172 h 1298"/>
                  <a:gd name="connsiteX7" fmla="*/ 3428 w 3428"/>
                  <a:gd name="connsiteY7" fmla="*/ 1296 h 1298"/>
                  <a:gd name="connsiteX8" fmla="*/ 3428 w 3428"/>
                  <a:gd name="connsiteY8" fmla="*/ 171 h 1298"/>
                  <a:gd name="connsiteX9" fmla="*/ 3035 w 3428"/>
                  <a:gd name="connsiteY9" fmla="*/ 0 h 1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0" t="0" r="r" b="b"/>
                <a:pathLst>
                  <a:path w="3428" h="1299">
                    <a:moveTo>
                      <a:pt x="3035" y="0"/>
                    </a:moveTo>
                    <a:cubicBezTo>
                      <a:pt x="2915" y="0"/>
                      <a:pt x="2915" y="0"/>
                      <a:pt x="2915" y="0"/>
                    </a:cubicBezTo>
                    <a:cubicBezTo>
                      <a:pt x="613" y="0"/>
                      <a:pt x="613" y="0"/>
                      <a:pt x="613" y="0"/>
                    </a:cubicBezTo>
                    <a:cubicBezTo>
                      <a:pt x="0" y="587"/>
                      <a:pt x="0" y="587"/>
                      <a:pt x="0" y="587"/>
                    </a:cubicBezTo>
                    <a:cubicBezTo>
                      <a:pt x="613" y="1172"/>
                      <a:pt x="613" y="1172"/>
                      <a:pt x="613" y="1172"/>
                    </a:cubicBezTo>
                    <a:cubicBezTo>
                      <a:pt x="2915" y="1172"/>
                      <a:pt x="2915" y="1172"/>
                      <a:pt x="2915" y="1172"/>
                    </a:cubicBezTo>
                    <a:cubicBezTo>
                      <a:pt x="3110" y="1172"/>
                      <a:pt x="3110" y="1172"/>
                      <a:pt x="3110" y="1172"/>
                    </a:cubicBezTo>
                    <a:cubicBezTo>
                      <a:pt x="3285" y="1172"/>
                      <a:pt x="3428" y="1227"/>
                      <a:pt x="3428" y="1296"/>
                    </a:cubicBezTo>
                    <a:cubicBezTo>
                      <a:pt x="3428" y="1365"/>
                      <a:pt x="3428" y="171"/>
                      <a:pt x="3428" y="171"/>
                    </a:cubicBezTo>
                    <a:cubicBezTo>
                      <a:pt x="3428" y="77"/>
                      <a:pt x="3252" y="0"/>
                      <a:pt x="3035" y="0"/>
                    </a:cubicBezTo>
                    <a:close/>
                  </a:path>
                </a:pathLst>
              </a:custGeom>
              <a:solidFill>
                <a:srgbClr val="116AF9"/>
              </a:solidFill>
              <a:ln>
                <a:noFill/>
              </a:ln>
              <a:effectLst>
                <a:outerShdw blurRad="444500" dist="127000" dir="5400000" algn="t" rotWithShape="0">
                  <a:schemeClr val="accent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p>
                <a:pPr lvl="0" algn="ctr">
                  <a:spcBef>
                    <a:spcPct val="0"/>
                  </a:spcBef>
                  <a:spcAft>
                    <a:spcPct val="0"/>
                  </a:spcAft>
                  <a:buClrTx/>
                  <a:buSzTx/>
                  <a:buFontTx/>
                </a:pPr>
                <a:r>
                  <a:rPr lang="en-US" sz="3000">
                    <a:solidFill>
                      <a:schemeClr val="bg1"/>
                    </a:solidFill>
                    <a:latin typeface="思源黑体 CN Bold" panose="020B0800000000000000" pitchFamily="34" charset="-122"/>
                    <a:ea typeface="思源黑体 CN Bold" panose="020B0800000000000000" pitchFamily="34" charset="-122"/>
                    <a:cs typeface="+mn-ea"/>
                    <a:sym typeface="+mn-ea"/>
                  </a:rPr>
                  <a:t>02</a:t>
                </a:r>
                <a:endParaRPr lang="en-US" sz="3000">
                  <a:solidFill>
                    <a:schemeClr val="bg1"/>
                  </a:solidFill>
                  <a:latin typeface="思源黑体 CN Bold" panose="020B0800000000000000" pitchFamily="34" charset="-122"/>
                  <a:ea typeface="思源黑体 CN Bold" panose="020B0800000000000000" pitchFamily="34" charset="-122"/>
                  <a:cs typeface="+mn-ea"/>
                  <a:sym typeface="+mn-ea"/>
                </a:endParaRPr>
              </a:p>
            </p:txBody>
          </p:sp>
          <p:grpSp>
            <p:nvGrpSpPr>
              <p:cNvPr id="39" name="组合 38"/>
              <p:cNvGrpSpPr/>
              <p:nvPr/>
            </p:nvGrpSpPr>
            <p:grpSpPr>
              <a:xfrm>
                <a:off x="11295" y="2266"/>
                <a:ext cx="6648" cy="2076"/>
                <a:chOff x="11295" y="2266"/>
                <a:chExt cx="6648" cy="2076"/>
              </a:xfrm>
            </p:grpSpPr>
            <p:sp>
              <p:nvSpPr>
                <p:cNvPr id="40" name="圆角矩形 39"/>
                <p:cNvSpPr/>
                <p:nvPr>
                  <p:custDataLst>
                    <p:tags r:id="rId14"/>
                  </p:custDataLst>
                </p:nvPr>
              </p:nvSpPr>
              <p:spPr>
                <a:xfrm>
                  <a:off x="11295" y="2266"/>
                  <a:ext cx="6648" cy="2076"/>
                </a:xfrm>
                <a:prstGeom prst="roundRect">
                  <a:avLst>
                    <a:gd name="adj" fmla="val 1507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115">
                    <a:solidFill>
                      <a:schemeClr val="bg1"/>
                    </a:solidFill>
                    <a:latin typeface="思源黑体" panose="020B0800000000000000" charset="-122"/>
                    <a:ea typeface="思源黑体" panose="020B0800000000000000" charset="-122"/>
                  </a:endParaRPr>
                </a:p>
              </p:txBody>
            </p:sp>
            <p:grpSp>
              <p:nvGrpSpPr>
                <p:cNvPr id="41" name="组合 40"/>
                <p:cNvGrpSpPr/>
                <p:nvPr/>
              </p:nvGrpSpPr>
              <p:grpSpPr>
                <a:xfrm>
                  <a:off x="11574" y="2522"/>
                  <a:ext cx="5933" cy="1565"/>
                  <a:chOff x="11574" y="2531"/>
                  <a:chExt cx="5933" cy="1565"/>
                </a:xfrm>
              </p:grpSpPr>
              <p:sp>
                <p:nvSpPr>
                  <p:cNvPr id="42" name="矩形 41"/>
                  <p:cNvSpPr/>
                  <p:nvPr>
                    <p:custDataLst>
                      <p:tags r:id="rId15"/>
                    </p:custDataLst>
                  </p:nvPr>
                </p:nvSpPr>
                <p:spPr>
                  <a:xfrm>
                    <a:off x="11574" y="3151"/>
                    <a:ext cx="5933" cy="945"/>
                  </a:xfrm>
                  <a:prstGeom prst="rect">
                    <a:avLst/>
                  </a:prstGeom>
                  <a:noFill/>
                </p:spPr>
                <p:txBody>
                  <a:bodyPr wrap="square" lIns="0" tIns="0" rIns="0" bIns="0" rtlCol="0" anchor="t" anchorCtr="0">
                    <a:spAutoFit/>
                  </a:bodyPr>
                  <a:p>
                    <a:pPr algn="r">
                      <a:lnSpc>
                        <a:spcPct val="130000"/>
                      </a:lnSpc>
                      <a:spcBef>
                        <a:spcPct val="0"/>
                      </a:spcBef>
                      <a:spcAft>
                        <a:spcPct val="0"/>
                      </a:spcAft>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直接特价、偶数特价、件数特价、条件组合特价、时段特价、</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DM</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促销</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43" name="矩形 42"/>
                  <p:cNvSpPr/>
                  <p:nvPr>
                    <p:custDataLst>
                      <p:tags r:id="rId16"/>
                    </p:custDataLst>
                  </p:nvPr>
                </p:nvSpPr>
                <p:spPr>
                  <a:xfrm>
                    <a:off x="11574" y="2531"/>
                    <a:ext cx="1922" cy="484"/>
                  </a:xfrm>
                  <a:prstGeom prst="rect">
                    <a:avLst/>
                  </a:prstGeom>
                  <a:noFill/>
                </p:spPr>
                <p:txBody>
                  <a:bodyPr wrap="square" lIns="0" tIns="0" rIns="0" bIns="0" rtlCol="0" anchor="t" anchorCtr="0">
                    <a:spAutoFit/>
                  </a:bodyPr>
                  <a:p>
                    <a:pPr algn="r">
                      <a:spcBef>
                        <a:spcPct val="0"/>
                      </a:spcBef>
                      <a:spcAft>
                        <a:spcPct val="0"/>
                      </a:spcAft>
                    </a:pPr>
                    <a:r>
                      <a:rPr lang="zh-CN" altLang="en-US" sz="2000">
                        <a:solidFill>
                          <a:srgbClr val="116AF9"/>
                        </a:solidFill>
                        <a:latin typeface="思源黑体 CN Bold" panose="020B0800000000000000" pitchFamily="34" charset="-122"/>
                        <a:ea typeface="思源黑体 CN Bold" panose="020B0800000000000000" pitchFamily="34" charset="-122"/>
                        <a:cs typeface="+mn-ea"/>
                        <a:sym typeface="+mn-ea"/>
                      </a:rPr>
                      <a:t>特价活动</a:t>
                    </a:r>
                    <a:endParaRPr lang="zh-CN" altLang="en-US" sz="2000">
                      <a:solidFill>
                        <a:srgbClr val="116AF9"/>
                      </a:solidFill>
                      <a:latin typeface="思源黑体 CN Bold" panose="020B0800000000000000" pitchFamily="34" charset="-122"/>
                      <a:ea typeface="思源黑体 CN Bold" panose="020B0800000000000000" pitchFamily="34" charset="-122"/>
                      <a:cs typeface="+mn-ea"/>
                      <a:sym typeface="+mn-ea"/>
                    </a:endParaRPr>
                  </a:p>
                </p:txBody>
              </p:sp>
            </p:grpSp>
          </p:grpSp>
        </p:grpSp>
        <p:grpSp>
          <p:nvGrpSpPr>
            <p:cNvPr id="44" name="组合 43"/>
            <p:cNvGrpSpPr/>
            <p:nvPr/>
          </p:nvGrpSpPr>
          <p:grpSpPr>
            <a:xfrm rot="0" flipH="1">
              <a:off x="1426" y="6798"/>
              <a:ext cx="9031" cy="2076"/>
              <a:chOff x="8912" y="2266"/>
              <a:chExt cx="9031" cy="2076"/>
            </a:xfrm>
          </p:grpSpPr>
          <p:sp>
            <p:nvSpPr>
              <p:cNvPr id="45" name="任意多边形 1"/>
              <p:cNvSpPr/>
              <p:nvPr>
                <p:custDataLst>
                  <p:tags r:id="rId17"/>
                </p:custDataLst>
              </p:nvPr>
            </p:nvSpPr>
            <p:spPr bwMode="auto">
              <a:xfrm>
                <a:off x="8912" y="2671"/>
                <a:ext cx="2383" cy="886"/>
              </a:xfrm>
              <a:custGeom>
                <a:avLst/>
                <a:gdLst>
                  <a:gd name="connsiteX0" fmla="*/ 3035 w 3428"/>
                  <a:gd name="connsiteY0" fmla="*/ 0 h 1298"/>
                  <a:gd name="connsiteX1" fmla="*/ 2915 w 3428"/>
                  <a:gd name="connsiteY1" fmla="*/ 0 h 1298"/>
                  <a:gd name="connsiteX2" fmla="*/ 613 w 3428"/>
                  <a:gd name="connsiteY2" fmla="*/ 0 h 1298"/>
                  <a:gd name="connsiteX3" fmla="*/ 0 w 3428"/>
                  <a:gd name="connsiteY3" fmla="*/ 587 h 1298"/>
                  <a:gd name="connsiteX4" fmla="*/ 613 w 3428"/>
                  <a:gd name="connsiteY4" fmla="*/ 1172 h 1298"/>
                  <a:gd name="connsiteX5" fmla="*/ 2915 w 3428"/>
                  <a:gd name="connsiteY5" fmla="*/ 1172 h 1298"/>
                  <a:gd name="connsiteX6" fmla="*/ 3110 w 3428"/>
                  <a:gd name="connsiteY6" fmla="*/ 1172 h 1298"/>
                  <a:gd name="connsiteX7" fmla="*/ 3428 w 3428"/>
                  <a:gd name="connsiteY7" fmla="*/ 1296 h 1298"/>
                  <a:gd name="connsiteX8" fmla="*/ 3428 w 3428"/>
                  <a:gd name="connsiteY8" fmla="*/ 171 h 1298"/>
                  <a:gd name="connsiteX9" fmla="*/ 3035 w 3428"/>
                  <a:gd name="connsiteY9" fmla="*/ 0 h 1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0" t="0" r="r" b="b"/>
                <a:pathLst>
                  <a:path w="3428" h="1299">
                    <a:moveTo>
                      <a:pt x="3035" y="0"/>
                    </a:moveTo>
                    <a:cubicBezTo>
                      <a:pt x="2915" y="0"/>
                      <a:pt x="2915" y="0"/>
                      <a:pt x="2915" y="0"/>
                    </a:cubicBezTo>
                    <a:cubicBezTo>
                      <a:pt x="613" y="0"/>
                      <a:pt x="613" y="0"/>
                      <a:pt x="613" y="0"/>
                    </a:cubicBezTo>
                    <a:cubicBezTo>
                      <a:pt x="0" y="587"/>
                      <a:pt x="0" y="587"/>
                      <a:pt x="0" y="587"/>
                    </a:cubicBezTo>
                    <a:cubicBezTo>
                      <a:pt x="613" y="1172"/>
                      <a:pt x="613" y="1172"/>
                      <a:pt x="613" y="1172"/>
                    </a:cubicBezTo>
                    <a:cubicBezTo>
                      <a:pt x="2915" y="1172"/>
                      <a:pt x="2915" y="1172"/>
                      <a:pt x="2915" y="1172"/>
                    </a:cubicBezTo>
                    <a:cubicBezTo>
                      <a:pt x="3110" y="1172"/>
                      <a:pt x="3110" y="1172"/>
                      <a:pt x="3110" y="1172"/>
                    </a:cubicBezTo>
                    <a:cubicBezTo>
                      <a:pt x="3285" y="1172"/>
                      <a:pt x="3428" y="1227"/>
                      <a:pt x="3428" y="1296"/>
                    </a:cubicBezTo>
                    <a:cubicBezTo>
                      <a:pt x="3428" y="1365"/>
                      <a:pt x="3428" y="171"/>
                      <a:pt x="3428" y="171"/>
                    </a:cubicBezTo>
                    <a:cubicBezTo>
                      <a:pt x="3428" y="77"/>
                      <a:pt x="3252" y="0"/>
                      <a:pt x="3035" y="0"/>
                    </a:cubicBezTo>
                    <a:close/>
                  </a:path>
                </a:pathLst>
              </a:custGeom>
              <a:solidFill>
                <a:srgbClr val="116AF9"/>
              </a:solidFill>
              <a:ln>
                <a:noFill/>
              </a:ln>
              <a:effectLst>
                <a:outerShdw blurRad="444500" dist="127000" dir="5400000" algn="t" rotWithShape="0">
                  <a:schemeClr val="accent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p>
                <a:pPr lvl="0" algn="ctr">
                  <a:spcBef>
                    <a:spcPct val="0"/>
                  </a:spcBef>
                  <a:spcAft>
                    <a:spcPct val="0"/>
                  </a:spcAft>
                  <a:buClrTx/>
                  <a:buSzTx/>
                  <a:buFontTx/>
                </a:pPr>
                <a:r>
                  <a:rPr lang="en-US" sz="3000">
                    <a:solidFill>
                      <a:schemeClr val="bg1"/>
                    </a:solidFill>
                    <a:latin typeface="思源黑体 CN Bold" panose="020B0800000000000000" pitchFamily="34" charset="-122"/>
                    <a:ea typeface="思源黑体 CN Bold" panose="020B0800000000000000" pitchFamily="34" charset="-122"/>
                    <a:cs typeface="+mn-ea"/>
                    <a:sym typeface="+mn-ea"/>
                  </a:rPr>
                  <a:t>04</a:t>
                </a:r>
                <a:endParaRPr lang="en-US" sz="3000">
                  <a:solidFill>
                    <a:schemeClr val="bg1"/>
                  </a:solidFill>
                  <a:latin typeface="思源黑体 CN Bold" panose="020B0800000000000000" pitchFamily="34" charset="-122"/>
                  <a:ea typeface="思源黑体 CN Bold" panose="020B0800000000000000" pitchFamily="34" charset="-122"/>
                  <a:cs typeface="+mn-ea"/>
                  <a:sym typeface="+mn-ea"/>
                </a:endParaRPr>
              </a:p>
            </p:txBody>
          </p:sp>
          <p:grpSp>
            <p:nvGrpSpPr>
              <p:cNvPr id="46" name="组合 45"/>
              <p:cNvGrpSpPr/>
              <p:nvPr/>
            </p:nvGrpSpPr>
            <p:grpSpPr>
              <a:xfrm>
                <a:off x="11295" y="2266"/>
                <a:ext cx="6648" cy="2076"/>
                <a:chOff x="11295" y="2266"/>
                <a:chExt cx="6648" cy="2076"/>
              </a:xfrm>
            </p:grpSpPr>
            <p:sp>
              <p:nvSpPr>
                <p:cNvPr id="47" name="圆角矩形 46"/>
                <p:cNvSpPr/>
                <p:nvPr>
                  <p:custDataLst>
                    <p:tags r:id="rId18"/>
                  </p:custDataLst>
                </p:nvPr>
              </p:nvSpPr>
              <p:spPr>
                <a:xfrm>
                  <a:off x="11295" y="2266"/>
                  <a:ext cx="6648" cy="2076"/>
                </a:xfrm>
                <a:prstGeom prst="roundRect">
                  <a:avLst>
                    <a:gd name="adj" fmla="val 1507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115">
                    <a:solidFill>
                      <a:schemeClr val="bg1"/>
                    </a:solidFill>
                    <a:latin typeface="思源黑体" panose="020B0800000000000000" charset="-122"/>
                    <a:ea typeface="思源黑体" panose="020B0800000000000000" charset="-122"/>
                  </a:endParaRPr>
                </a:p>
              </p:txBody>
            </p:sp>
            <p:grpSp>
              <p:nvGrpSpPr>
                <p:cNvPr id="48" name="组合 47"/>
                <p:cNvGrpSpPr/>
                <p:nvPr/>
              </p:nvGrpSpPr>
              <p:grpSpPr>
                <a:xfrm>
                  <a:off x="11574" y="2522"/>
                  <a:ext cx="5933" cy="1565"/>
                  <a:chOff x="11574" y="2531"/>
                  <a:chExt cx="5933" cy="1565"/>
                </a:xfrm>
              </p:grpSpPr>
              <p:sp>
                <p:nvSpPr>
                  <p:cNvPr id="49" name="矩形 48"/>
                  <p:cNvSpPr/>
                  <p:nvPr>
                    <p:custDataLst>
                      <p:tags r:id="rId19"/>
                    </p:custDataLst>
                  </p:nvPr>
                </p:nvSpPr>
                <p:spPr>
                  <a:xfrm>
                    <a:off x="11574" y="3151"/>
                    <a:ext cx="5933" cy="945"/>
                  </a:xfrm>
                  <a:prstGeom prst="rect">
                    <a:avLst/>
                  </a:prstGeom>
                  <a:noFill/>
                </p:spPr>
                <p:txBody>
                  <a:bodyPr wrap="square" lIns="0" tIns="0" rIns="0" bIns="0" rtlCol="0" anchor="t" anchorCtr="0">
                    <a:spAutoFit/>
                  </a:bodyPr>
                  <a:p>
                    <a:pPr algn="r">
                      <a:lnSpc>
                        <a:spcPct val="130000"/>
                      </a:lnSpc>
                      <a:spcBef>
                        <a:spcPct val="0"/>
                      </a:spcBef>
                      <a:spcAft>
                        <a:spcPct val="0"/>
                      </a:spcAft>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买满</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N</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元送</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M</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元，买满</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N</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元减</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M</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元、买满</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N</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元加</a:t>
                    </a: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M</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元送商品</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50" name="矩形 49"/>
                  <p:cNvSpPr/>
                  <p:nvPr>
                    <p:custDataLst>
                      <p:tags r:id="rId20"/>
                    </p:custDataLst>
                  </p:nvPr>
                </p:nvSpPr>
                <p:spPr>
                  <a:xfrm>
                    <a:off x="11574" y="2531"/>
                    <a:ext cx="2993" cy="484"/>
                  </a:xfrm>
                  <a:prstGeom prst="rect">
                    <a:avLst/>
                  </a:prstGeom>
                  <a:noFill/>
                </p:spPr>
                <p:txBody>
                  <a:bodyPr wrap="square" lIns="0" tIns="0" rIns="0" bIns="0" rtlCol="0" anchor="t" anchorCtr="0">
                    <a:spAutoFit/>
                  </a:bodyPr>
                  <a:p>
                    <a:pPr algn="r">
                      <a:spcBef>
                        <a:spcPct val="0"/>
                      </a:spcBef>
                      <a:spcAft>
                        <a:spcPct val="0"/>
                      </a:spcAft>
                    </a:pPr>
                    <a:r>
                      <a:rPr lang="zh-CN" altLang="en-US" sz="2000" dirty="0">
                        <a:solidFill>
                          <a:srgbClr val="116AF9"/>
                        </a:solidFill>
                        <a:latin typeface="思源黑体 CN Bold" panose="020B0800000000000000" pitchFamily="34" charset="-122"/>
                        <a:ea typeface="思源黑体 CN Bold" panose="020B0800000000000000" pitchFamily="34" charset="-122"/>
                        <a:cs typeface="+mn-ea"/>
                        <a:sym typeface="+mn-ea"/>
                      </a:rPr>
                      <a:t>混合买满送活动</a:t>
                    </a:r>
                    <a:endParaRPr lang="zh-CN" altLang="en-US" sz="2000" dirty="0">
                      <a:solidFill>
                        <a:srgbClr val="116AF9"/>
                      </a:solidFill>
                      <a:latin typeface="思源黑体 CN Bold" panose="020B0800000000000000" pitchFamily="34" charset="-122"/>
                      <a:ea typeface="思源黑体 CN Bold" panose="020B0800000000000000" pitchFamily="34" charset="-122"/>
                      <a:cs typeface="+mn-ea"/>
                      <a:sym typeface="+mn-ea"/>
                    </a:endParaRPr>
                  </a:p>
                </p:txBody>
              </p:sp>
            </p:grpSp>
          </p:grpSp>
        </p:grpSp>
      </p:gr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2976245" y="1354455"/>
            <a:ext cx="6239510" cy="307340"/>
          </a:xfrm>
          <a:prstGeom prst="rect">
            <a:avLst/>
          </a:prstGeom>
          <a:noFill/>
          <a:ln w="9525">
            <a:noFill/>
          </a:ln>
        </p:spPr>
        <p:txBody>
          <a:bodyPr wrap="square" lIns="0" tIns="0" rIns="0" bIns="0" anchor="t" anchorCtr="0">
            <a:spAutoFit/>
          </a:bodyPr>
          <a:lstStyle/>
          <a:p>
            <a:pPr algn="ctr"/>
            <a:r>
              <a:rPr lang="zh-CN" altLang="en-US" sz="2000" dirty="0">
                <a:solidFill>
                  <a:schemeClr val="bg1"/>
                </a:solidFill>
                <a:latin typeface="思源黑体 CN Regular" panose="020B0500000000000000" charset="-122"/>
                <a:ea typeface="思源黑体 CN Regular" panose="020B0500000000000000" charset="-122"/>
              </a:rPr>
              <a:t>多种方式可让商家选择，解决商家成本问题</a:t>
            </a:r>
            <a:endParaRPr lang="zh-CN" altLang="en-US" sz="2000" dirty="0">
              <a:solidFill>
                <a:schemeClr val="bg1"/>
              </a:solidFill>
              <a:latin typeface="思源黑体 CN Regular" panose="020B0500000000000000" charset="-122"/>
              <a:ea typeface="思源黑体 CN Regular" panose="020B0500000000000000" charset="-122"/>
            </a:endParaRPr>
          </a:p>
        </p:txBody>
      </p:sp>
      <p:sp>
        <p:nvSpPr>
          <p:cNvPr id="11" name="文本框 10"/>
          <p:cNvSpPr txBox="1"/>
          <p:nvPr/>
        </p:nvSpPr>
        <p:spPr>
          <a:xfrm>
            <a:off x="4953000" y="618565"/>
            <a:ext cx="228600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多种扣补方式</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19" name="组合 18"/>
          <p:cNvGrpSpPr/>
          <p:nvPr/>
        </p:nvGrpSpPr>
        <p:grpSpPr>
          <a:xfrm>
            <a:off x="1875155" y="2350770"/>
            <a:ext cx="8441690" cy="3794760"/>
            <a:chOff x="2953" y="3702"/>
            <a:chExt cx="13294" cy="5976"/>
          </a:xfrm>
        </p:grpSpPr>
        <p:grpSp>
          <p:nvGrpSpPr>
            <p:cNvPr id="3" name="组合 2"/>
            <p:cNvGrpSpPr/>
            <p:nvPr/>
          </p:nvGrpSpPr>
          <p:grpSpPr>
            <a:xfrm rot="0">
              <a:off x="2953" y="3702"/>
              <a:ext cx="3351" cy="5469"/>
              <a:chOff x="2665" y="3156"/>
              <a:chExt cx="3351" cy="5469"/>
            </a:xfrm>
          </p:grpSpPr>
          <p:sp>
            <p:nvSpPr>
              <p:cNvPr id="30" name="Freeform 9"/>
              <p:cNvSpPr/>
              <p:nvPr>
                <p:custDataLst>
                  <p:tags r:id="rId2"/>
                </p:custDataLst>
              </p:nvPr>
            </p:nvSpPr>
            <p:spPr bwMode="auto">
              <a:xfrm>
                <a:off x="2665" y="3156"/>
                <a:ext cx="3351" cy="3351"/>
              </a:xfrm>
              <a:custGeom>
                <a:avLst/>
                <a:gdLst>
                  <a:gd name="T0" fmla="*/ 423 w 674"/>
                  <a:gd name="T1" fmla="*/ 48 h 674"/>
                  <a:gd name="T2" fmla="*/ 626 w 674"/>
                  <a:gd name="T3" fmla="*/ 250 h 674"/>
                  <a:gd name="T4" fmla="*/ 626 w 674"/>
                  <a:gd name="T5" fmla="*/ 424 h 674"/>
                  <a:gd name="T6" fmla="*/ 423 w 674"/>
                  <a:gd name="T7" fmla="*/ 626 h 674"/>
                  <a:gd name="T8" fmla="*/ 250 w 674"/>
                  <a:gd name="T9" fmla="*/ 626 h 674"/>
                  <a:gd name="T10" fmla="*/ 48 w 674"/>
                  <a:gd name="T11" fmla="*/ 424 h 674"/>
                  <a:gd name="T12" fmla="*/ 48 w 674"/>
                  <a:gd name="T13" fmla="*/ 250 h 674"/>
                  <a:gd name="T14" fmla="*/ 250 w 674"/>
                  <a:gd name="T15" fmla="*/ 48 h 674"/>
                  <a:gd name="T16" fmla="*/ 423 w 674"/>
                  <a:gd name="T17" fmla="*/ 48 h 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4" h="674">
                    <a:moveTo>
                      <a:pt x="423" y="48"/>
                    </a:moveTo>
                    <a:cubicBezTo>
                      <a:pt x="626" y="250"/>
                      <a:pt x="626" y="250"/>
                      <a:pt x="626" y="250"/>
                    </a:cubicBezTo>
                    <a:cubicBezTo>
                      <a:pt x="674" y="298"/>
                      <a:pt x="674" y="376"/>
                      <a:pt x="626" y="424"/>
                    </a:cubicBezTo>
                    <a:cubicBezTo>
                      <a:pt x="423" y="626"/>
                      <a:pt x="423" y="626"/>
                      <a:pt x="423" y="626"/>
                    </a:cubicBezTo>
                    <a:cubicBezTo>
                      <a:pt x="375" y="674"/>
                      <a:pt x="298" y="674"/>
                      <a:pt x="250" y="626"/>
                    </a:cubicBezTo>
                    <a:cubicBezTo>
                      <a:pt x="48" y="424"/>
                      <a:pt x="48" y="424"/>
                      <a:pt x="48" y="424"/>
                    </a:cubicBezTo>
                    <a:cubicBezTo>
                      <a:pt x="0" y="376"/>
                      <a:pt x="0" y="298"/>
                      <a:pt x="48" y="250"/>
                    </a:cubicBezTo>
                    <a:cubicBezTo>
                      <a:pt x="250" y="48"/>
                      <a:pt x="250" y="48"/>
                      <a:pt x="250" y="48"/>
                    </a:cubicBezTo>
                    <a:cubicBezTo>
                      <a:pt x="298" y="0"/>
                      <a:pt x="375" y="0"/>
                      <a:pt x="423" y="48"/>
                    </a:cubicBezTo>
                    <a:close/>
                  </a:path>
                </a:pathLst>
              </a:custGeom>
              <a:solidFill>
                <a:srgbClr val="0D64FE"/>
              </a:solidFill>
              <a:ln>
                <a:noFill/>
              </a:ln>
              <a:effectLst/>
            </p:spPr>
            <p:txBody>
              <a:bodyPr vert="horz" wrap="square" lIns="91428" tIns="45714" rIns="91428" bIns="45714" numCol="1" anchor="ctr" anchorCtr="0" compatLnSpc="1">
                <a:noAutofit/>
              </a:bodyPr>
              <a:lstStyle/>
              <a:p>
                <a:pPr lvl="0" algn="ctr">
                  <a:buClrTx/>
                  <a:buSzTx/>
                  <a:buFontTx/>
                </a:pPr>
                <a:endParaRPr lang="zh-CN" altLang="en-US" sz="5400" b="1" dirty="0">
                  <a:solidFill>
                    <a:srgbClr val="FFFFFF"/>
                  </a:solidFill>
                  <a:latin typeface="思源黑体" panose="020B0800000000000000" charset="-122"/>
                  <a:ea typeface="思源黑体" panose="020B0800000000000000" charset="-122"/>
                  <a:cs typeface="OPPOSans B" panose="00020600040101010101" pitchFamily="18" charset="-122"/>
                  <a:sym typeface="+mn-ea"/>
                </a:endParaRPr>
              </a:p>
            </p:txBody>
          </p:sp>
          <p:sp>
            <p:nvSpPr>
              <p:cNvPr id="33" name="文本框 32"/>
              <p:cNvSpPr txBox="1"/>
              <p:nvPr>
                <p:custDataLst>
                  <p:tags r:id="rId3"/>
                </p:custDataLst>
              </p:nvPr>
            </p:nvSpPr>
            <p:spPr>
              <a:xfrm>
                <a:off x="2933" y="7120"/>
                <a:ext cx="2815" cy="620"/>
              </a:xfrm>
              <a:prstGeom prst="rect">
                <a:avLst/>
              </a:prstGeom>
              <a:noFill/>
            </p:spPr>
            <p:txBody>
              <a:bodyPr wrap="square" bIns="0" rtlCol="0" anchor="ctr" anchorCtr="0">
                <a:noAutofit/>
              </a:bodyPr>
              <a:lstStyle/>
              <a:p>
                <a:pPr algn="ctr"/>
                <a:r>
                  <a:rPr lang="zh-CN" altLang="en-US" sz="2400">
                    <a:solidFill>
                      <a:schemeClr val="bg1"/>
                    </a:solidFill>
                    <a:latin typeface="思源黑体 CN Bold" panose="020B0800000000000000" pitchFamily="34" charset="-122"/>
                    <a:ea typeface="思源黑体 CN Bold" panose="020B0800000000000000" pitchFamily="34" charset="-122"/>
                  </a:rPr>
                  <a:t>事前扣补</a:t>
                </a:r>
                <a:endParaRPr lang="zh-CN" altLang="en-US" sz="2400">
                  <a:solidFill>
                    <a:schemeClr val="bg1"/>
                  </a:solidFill>
                  <a:latin typeface="思源黑体 CN Bold" panose="020B0800000000000000" pitchFamily="34" charset="-122"/>
                  <a:ea typeface="思源黑体 CN Bold" panose="020B0800000000000000" pitchFamily="34" charset="-122"/>
                </a:endParaRPr>
              </a:p>
            </p:txBody>
          </p:sp>
          <p:sp>
            <p:nvSpPr>
              <p:cNvPr id="34" name="文本框 33"/>
              <p:cNvSpPr txBox="1"/>
              <p:nvPr>
                <p:custDataLst>
                  <p:tags r:id="rId4"/>
                </p:custDataLst>
              </p:nvPr>
            </p:nvSpPr>
            <p:spPr>
              <a:xfrm>
                <a:off x="2894" y="8059"/>
                <a:ext cx="2892" cy="566"/>
              </a:xfrm>
              <a:prstGeom prst="rect">
                <a:avLst/>
              </a:prstGeom>
              <a:noFill/>
              <a:ln w="9525">
                <a:noFill/>
              </a:ln>
            </p:spPr>
            <p:txBody>
              <a:bodyPr wrap="square" lIns="0" tIns="0" rIns="0" bIns="0">
                <a:spAutoFit/>
              </a:bodyPr>
              <a:lstStyle/>
              <a:p>
                <a:pPr indent="0" algn="ctr" fontAlgn="auto">
                  <a:lnSpc>
                    <a:spcPct val="130000"/>
                  </a:lnSpc>
                  <a:spcAft>
                    <a:spcPts val="1000"/>
                  </a:spcAft>
                  <a:buNone/>
                </a:pPr>
                <a:r>
                  <a:rPr lang="zh-CN" altLang="en-US">
                    <a:solidFill>
                      <a:schemeClr val="bg1"/>
                    </a:solidFill>
                    <a:latin typeface="思源黑体 CN Regular" panose="020B0500000000000000" charset="-122"/>
                    <a:ea typeface="思源黑体 CN Regular" panose="020B0500000000000000" charset="-122"/>
                  </a:rPr>
                  <a:t>按库存扣补</a:t>
                </a:r>
                <a:endParaRPr lang="zh-CN" altLang="en-US">
                  <a:solidFill>
                    <a:schemeClr val="bg1"/>
                  </a:solidFill>
                  <a:latin typeface="思源黑体 CN Regular" panose="020B0500000000000000" charset="-122"/>
                  <a:ea typeface="思源黑体 CN Regular" panose="020B0500000000000000" charset="-122"/>
                </a:endParaRPr>
              </a:p>
            </p:txBody>
          </p:sp>
        </p:grpSp>
        <p:grpSp>
          <p:nvGrpSpPr>
            <p:cNvPr id="6" name="组合 5"/>
            <p:cNvGrpSpPr/>
            <p:nvPr/>
          </p:nvGrpSpPr>
          <p:grpSpPr>
            <a:xfrm rot="0">
              <a:off x="7925" y="3702"/>
              <a:ext cx="3351" cy="5469"/>
              <a:chOff x="7690" y="3156"/>
              <a:chExt cx="3351" cy="5469"/>
            </a:xfrm>
          </p:grpSpPr>
          <p:sp>
            <p:nvSpPr>
              <p:cNvPr id="20" name="Freeform 9"/>
              <p:cNvSpPr/>
              <p:nvPr>
                <p:custDataLst>
                  <p:tags r:id="rId5"/>
                </p:custDataLst>
              </p:nvPr>
            </p:nvSpPr>
            <p:spPr bwMode="auto">
              <a:xfrm>
                <a:off x="7690" y="3156"/>
                <a:ext cx="3351" cy="3351"/>
              </a:xfrm>
              <a:custGeom>
                <a:avLst/>
                <a:gdLst>
                  <a:gd name="T0" fmla="*/ 423 w 674"/>
                  <a:gd name="T1" fmla="*/ 48 h 674"/>
                  <a:gd name="T2" fmla="*/ 626 w 674"/>
                  <a:gd name="T3" fmla="*/ 250 h 674"/>
                  <a:gd name="T4" fmla="*/ 626 w 674"/>
                  <a:gd name="T5" fmla="*/ 424 h 674"/>
                  <a:gd name="T6" fmla="*/ 423 w 674"/>
                  <a:gd name="T7" fmla="*/ 626 h 674"/>
                  <a:gd name="T8" fmla="*/ 250 w 674"/>
                  <a:gd name="T9" fmla="*/ 626 h 674"/>
                  <a:gd name="T10" fmla="*/ 48 w 674"/>
                  <a:gd name="T11" fmla="*/ 424 h 674"/>
                  <a:gd name="T12" fmla="*/ 48 w 674"/>
                  <a:gd name="T13" fmla="*/ 250 h 674"/>
                  <a:gd name="T14" fmla="*/ 250 w 674"/>
                  <a:gd name="T15" fmla="*/ 48 h 674"/>
                  <a:gd name="T16" fmla="*/ 423 w 674"/>
                  <a:gd name="T17" fmla="*/ 48 h 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4" h="674">
                    <a:moveTo>
                      <a:pt x="423" y="48"/>
                    </a:moveTo>
                    <a:cubicBezTo>
                      <a:pt x="626" y="250"/>
                      <a:pt x="626" y="250"/>
                      <a:pt x="626" y="250"/>
                    </a:cubicBezTo>
                    <a:cubicBezTo>
                      <a:pt x="674" y="298"/>
                      <a:pt x="674" y="376"/>
                      <a:pt x="626" y="424"/>
                    </a:cubicBezTo>
                    <a:cubicBezTo>
                      <a:pt x="423" y="626"/>
                      <a:pt x="423" y="626"/>
                      <a:pt x="423" y="626"/>
                    </a:cubicBezTo>
                    <a:cubicBezTo>
                      <a:pt x="375" y="674"/>
                      <a:pt x="298" y="674"/>
                      <a:pt x="250" y="626"/>
                    </a:cubicBezTo>
                    <a:cubicBezTo>
                      <a:pt x="48" y="424"/>
                      <a:pt x="48" y="424"/>
                      <a:pt x="48" y="424"/>
                    </a:cubicBezTo>
                    <a:cubicBezTo>
                      <a:pt x="0" y="376"/>
                      <a:pt x="0" y="298"/>
                      <a:pt x="48" y="250"/>
                    </a:cubicBezTo>
                    <a:cubicBezTo>
                      <a:pt x="250" y="48"/>
                      <a:pt x="250" y="48"/>
                      <a:pt x="250" y="48"/>
                    </a:cubicBezTo>
                    <a:cubicBezTo>
                      <a:pt x="298" y="0"/>
                      <a:pt x="375" y="0"/>
                      <a:pt x="423" y="48"/>
                    </a:cubicBezTo>
                    <a:close/>
                  </a:path>
                </a:pathLst>
              </a:custGeom>
              <a:solidFill>
                <a:srgbClr val="0D64FE"/>
              </a:solidFill>
              <a:ln>
                <a:noFill/>
              </a:ln>
              <a:effectLst/>
            </p:spPr>
            <p:txBody>
              <a:bodyPr vert="horz" wrap="square" lIns="91428" tIns="45714" rIns="91428" bIns="45714" numCol="1" anchor="ctr" anchorCtr="0" compatLnSpc="1"/>
              <a:lstStyle/>
              <a:p>
                <a:pPr algn="ctr"/>
                <a:endParaRPr lang="zh-CN" altLang="en-US" sz="5400" b="1" dirty="0">
                  <a:solidFill>
                    <a:srgbClr val="FFFFFF"/>
                  </a:solidFill>
                  <a:latin typeface="思源黑体" panose="020B0800000000000000" charset="-122"/>
                  <a:ea typeface="思源黑体" panose="020B0800000000000000" charset="-122"/>
                  <a:cs typeface="OPPOSans B" panose="00020600040101010101" pitchFamily="18" charset="-122"/>
                </a:endParaRPr>
              </a:p>
            </p:txBody>
          </p:sp>
          <p:sp>
            <p:nvSpPr>
              <p:cNvPr id="35" name="文本框 34"/>
              <p:cNvSpPr txBox="1"/>
              <p:nvPr>
                <p:custDataLst>
                  <p:tags r:id="rId6"/>
                </p:custDataLst>
              </p:nvPr>
            </p:nvSpPr>
            <p:spPr>
              <a:xfrm>
                <a:off x="7957" y="7120"/>
                <a:ext cx="2815" cy="620"/>
              </a:xfrm>
              <a:prstGeom prst="rect">
                <a:avLst/>
              </a:prstGeom>
              <a:noFill/>
            </p:spPr>
            <p:txBody>
              <a:bodyPr wrap="square" bIns="0" rtlCol="0" anchor="ctr" anchorCtr="0">
                <a:noAutofit/>
              </a:bodyPr>
              <a:lstStyle/>
              <a:p>
                <a:pPr algn="ctr">
                  <a:buClrTx/>
                  <a:buSzTx/>
                  <a:buFontTx/>
                </a:pPr>
                <a:r>
                  <a:rPr lang="zh-CN" altLang="en-US" sz="2400">
                    <a:solidFill>
                      <a:schemeClr val="bg1"/>
                    </a:solidFill>
                    <a:latin typeface="思源黑体 CN Bold" panose="020B0800000000000000" pitchFamily="34" charset="-122"/>
                    <a:ea typeface="思源黑体 CN Bold" panose="020B0800000000000000" pitchFamily="34" charset="-122"/>
                  </a:rPr>
                  <a:t>事后扣补</a:t>
                </a:r>
                <a:endParaRPr lang="zh-CN" altLang="en-US" sz="2400">
                  <a:solidFill>
                    <a:schemeClr val="bg1"/>
                  </a:solidFill>
                  <a:latin typeface="思源黑体 CN Bold" panose="020B0800000000000000" pitchFamily="34" charset="-122"/>
                  <a:ea typeface="思源黑体 CN Bold" panose="020B0800000000000000" pitchFamily="34" charset="-122"/>
                </a:endParaRPr>
              </a:p>
            </p:txBody>
          </p:sp>
          <p:sp>
            <p:nvSpPr>
              <p:cNvPr id="36" name="文本框 35"/>
              <p:cNvSpPr txBox="1"/>
              <p:nvPr>
                <p:custDataLst>
                  <p:tags r:id="rId7"/>
                </p:custDataLst>
              </p:nvPr>
            </p:nvSpPr>
            <p:spPr>
              <a:xfrm>
                <a:off x="7919" y="8059"/>
                <a:ext cx="2892" cy="566"/>
              </a:xfrm>
              <a:prstGeom prst="rect">
                <a:avLst/>
              </a:prstGeom>
              <a:noFill/>
              <a:ln w="9525">
                <a:noFill/>
              </a:ln>
            </p:spPr>
            <p:txBody>
              <a:bodyPr wrap="square" lIns="0" tIns="0" rIns="0" bIns="0" anchor="t" anchorCtr="0">
                <a:spAutoFit/>
              </a:bodyPr>
              <a:lstStyle/>
              <a:p>
                <a:pPr indent="0" algn="ctr" fontAlgn="auto">
                  <a:lnSpc>
                    <a:spcPct val="130000"/>
                  </a:lnSpc>
                  <a:spcAft>
                    <a:spcPts val="1000"/>
                  </a:spcAft>
                  <a:buNone/>
                </a:pPr>
                <a:r>
                  <a:rPr lang="zh-CN" altLang="en-US">
                    <a:solidFill>
                      <a:schemeClr val="bg1"/>
                    </a:solidFill>
                    <a:latin typeface="思源黑体 CN Regular" panose="020B0500000000000000" charset="-122"/>
                    <a:ea typeface="思源黑体 CN Regular" panose="020B0500000000000000" charset="-122"/>
                  </a:rPr>
                  <a:t>按销量扣补</a:t>
                </a:r>
                <a:endParaRPr lang="zh-CN" altLang="en-US">
                  <a:solidFill>
                    <a:schemeClr val="bg1"/>
                  </a:solidFill>
                  <a:latin typeface="思源黑体 CN Regular" panose="020B0500000000000000" charset="-122"/>
                  <a:ea typeface="思源黑体 CN Regular" panose="020B0500000000000000" charset="-122"/>
                </a:endParaRPr>
              </a:p>
            </p:txBody>
          </p:sp>
        </p:grpSp>
        <p:grpSp>
          <p:nvGrpSpPr>
            <p:cNvPr id="5" name="组合 4"/>
            <p:cNvGrpSpPr/>
            <p:nvPr/>
          </p:nvGrpSpPr>
          <p:grpSpPr>
            <a:xfrm rot="0">
              <a:off x="12897" y="3702"/>
              <a:ext cx="3351" cy="5977"/>
              <a:chOff x="12609" y="3156"/>
              <a:chExt cx="3351" cy="5977"/>
            </a:xfrm>
          </p:grpSpPr>
          <p:sp>
            <p:nvSpPr>
              <p:cNvPr id="26" name="Freeform 9"/>
              <p:cNvSpPr/>
              <p:nvPr>
                <p:custDataLst>
                  <p:tags r:id="rId8"/>
                </p:custDataLst>
              </p:nvPr>
            </p:nvSpPr>
            <p:spPr bwMode="auto">
              <a:xfrm>
                <a:off x="12609" y="3156"/>
                <a:ext cx="3351" cy="3351"/>
              </a:xfrm>
              <a:custGeom>
                <a:avLst/>
                <a:gdLst>
                  <a:gd name="T0" fmla="*/ 423 w 674"/>
                  <a:gd name="T1" fmla="*/ 48 h 674"/>
                  <a:gd name="T2" fmla="*/ 626 w 674"/>
                  <a:gd name="T3" fmla="*/ 250 h 674"/>
                  <a:gd name="T4" fmla="*/ 626 w 674"/>
                  <a:gd name="T5" fmla="*/ 424 h 674"/>
                  <a:gd name="T6" fmla="*/ 423 w 674"/>
                  <a:gd name="T7" fmla="*/ 626 h 674"/>
                  <a:gd name="T8" fmla="*/ 250 w 674"/>
                  <a:gd name="T9" fmla="*/ 626 h 674"/>
                  <a:gd name="T10" fmla="*/ 48 w 674"/>
                  <a:gd name="T11" fmla="*/ 424 h 674"/>
                  <a:gd name="T12" fmla="*/ 48 w 674"/>
                  <a:gd name="T13" fmla="*/ 250 h 674"/>
                  <a:gd name="T14" fmla="*/ 250 w 674"/>
                  <a:gd name="T15" fmla="*/ 48 h 674"/>
                  <a:gd name="T16" fmla="*/ 423 w 674"/>
                  <a:gd name="T17" fmla="*/ 48 h 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4" h="674">
                    <a:moveTo>
                      <a:pt x="423" y="48"/>
                    </a:moveTo>
                    <a:cubicBezTo>
                      <a:pt x="626" y="250"/>
                      <a:pt x="626" y="250"/>
                      <a:pt x="626" y="250"/>
                    </a:cubicBezTo>
                    <a:cubicBezTo>
                      <a:pt x="674" y="298"/>
                      <a:pt x="674" y="376"/>
                      <a:pt x="626" y="424"/>
                    </a:cubicBezTo>
                    <a:cubicBezTo>
                      <a:pt x="423" y="626"/>
                      <a:pt x="423" y="626"/>
                      <a:pt x="423" y="626"/>
                    </a:cubicBezTo>
                    <a:cubicBezTo>
                      <a:pt x="375" y="674"/>
                      <a:pt x="298" y="674"/>
                      <a:pt x="250" y="626"/>
                    </a:cubicBezTo>
                    <a:cubicBezTo>
                      <a:pt x="48" y="424"/>
                      <a:pt x="48" y="424"/>
                      <a:pt x="48" y="424"/>
                    </a:cubicBezTo>
                    <a:cubicBezTo>
                      <a:pt x="0" y="376"/>
                      <a:pt x="0" y="298"/>
                      <a:pt x="48" y="250"/>
                    </a:cubicBezTo>
                    <a:cubicBezTo>
                      <a:pt x="250" y="48"/>
                      <a:pt x="250" y="48"/>
                      <a:pt x="250" y="48"/>
                    </a:cubicBezTo>
                    <a:cubicBezTo>
                      <a:pt x="298" y="0"/>
                      <a:pt x="375" y="0"/>
                      <a:pt x="423" y="48"/>
                    </a:cubicBezTo>
                    <a:close/>
                  </a:path>
                </a:pathLst>
              </a:custGeom>
              <a:solidFill>
                <a:srgbClr val="0D64FE"/>
              </a:solidFill>
              <a:ln>
                <a:noFill/>
              </a:ln>
              <a:effectLst/>
            </p:spPr>
            <p:txBody>
              <a:bodyPr vert="horz" wrap="square" lIns="91428" tIns="45714" rIns="91428" bIns="45714" numCol="1" anchor="ctr" anchorCtr="0" compatLnSpc="1">
                <a:noAutofit/>
              </a:bodyPr>
              <a:lstStyle/>
              <a:p>
                <a:pPr lvl="0" algn="ctr">
                  <a:buClrTx/>
                  <a:buSzTx/>
                  <a:buFontTx/>
                </a:pPr>
                <a:endParaRPr lang="zh-CN" altLang="en-US" sz="5400" b="1" dirty="0">
                  <a:solidFill>
                    <a:srgbClr val="FFFFFF"/>
                  </a:solidFill>
                  <a:latin typeface="思源黑体" panose="020B0800000000000000" charset="-122"/>
                  <a:ea typeface="思源黑体" panose="020B0800000000000000" charset="-122"/>
                  <a:cs typeface="OPPOSans B" panose="00020600040101010101" pitchFamily="18" charset="-122"/>
                  <a:sym typeface="+mn-ea"/>
                </a:endParaRPr>
              </a:p>
            </p:txBody>
          </p:sp>
          <p:sp>
            <p:nvSpPr>
              <p:cNvPr id="37" name="文本框 36"/>
              <p:cNvSpPr txBox="1"/>
              <p:nvPr>
                <p:custDataLst>
                  <p:tags r:id="rId9"/>
                </p:custDataLst>
              </p:nvPr>
            </p:nvSpPr>
            <p:spPr>
              <a:xfrm>
                <a:off x="12877" y="7120"/>
                <a:ext cx="2815" cy="620"/>
              </a:xfrm>
              <a:prstGeom prst="rect">
                <a:avLst/>
              </a:prstGeom>
              <a:noFill/>
            </p:spPr>
            <p:txBody>
              <a:bodyPr wrap="square" bIns="0" rtlCol="0" anchor="ctr" anchorCtr="0">
                <a:noAutofit/>
              </a:bodyPr>
              <a:lstStyle/>
              <a:p>
                <a:pPr algn="ctr"/>
                <a:r>
                  <a:rPr lang="zh-CN" altLang="en-US" sz="2400">
                    <a:solidFill>
                      <a:schemeClr val="bg1"/>
                    </a:solidFill>
                    <a:latin typeface="思源黑体 CN Bold" panose="020B0800000000000000" pitchFamily="34" charset="-122"/>
                    <a:ea typeface="思源黑体 CN Bold" panose="020B0800000000000000" pitchFamily="34" charset="-122"/>
                  </a:rPr>
                  <a:t>手工扣补</a:t>
                </a:r>
                <a:endParaRPr lang="zh-CN" altLang="en-US" sz="2400">
                  <a:solidFill>
                    <a:schemeClr val="bg1"/>
                  </a:solidFill>
                  <a:latin typeface="思源黑体 CN Bold" panose="020B0800000000000000" pitchFamily="34" charset="-122"/>
                  <a:ea typeface="思源黑体 CN Bold" panose="020B0800000000000000" pitchFamily="34" charset="-122"/>
                </a:endParaRPr>
              </a:p>
            </p:txBody>
          </p:sp>
          <p:sp>
            <p:nvSpPr>
              <p:cNvPr id="38" name="文本框 37"/>
              <p:cNvSpPr txBox="1"/>
              <p:nvPr>
                <p:custDataLst>
                  <p:tags r:id="rId10"/>
                </p:custDataLst>
              </p:nvPr>
            </p:nvSpPr>
            <p:spPr>
              <a:xfrm>
                <a:off x="12838" y="8059"/>
                <a:ext cx="2892" cy="1074"/>
              </a:xfrm>
              <a:prstGeom prst="rect">
                <a:avLst/>
              </a:prstGeom>
              <a:noFill/>
              <a:ln w="9525">
                <a:noFill/>
              </a:ln>
            </p:spPr>
            <p:txBody>
              <a:bodyPr wrap="square" lIns="0" tIns="0" rIns="0" bIns="0">
                <a:spAutoFit/>
              </a:bodyPr>
              <a:lstStyle/>
              <a:p>
                <a:pPr indent="0" algn="ctr" fontAlgn="auto">
                  <a:lnSpc>
                    <a:spcPct val="100000"/>
                  </a:lnSpc>
                  <a:spcAft>
                    <a:spcPts val="1000"/>
                  </a:spcAft>
                  <a:buNone/>
                </a:pPr>
                <a:r>
                  <a:rPr lang="zh-CN" altLang="en-US">
                    <a:solidFill>
                      <a:schemeClr val="bg1"/>
                    </a:solidFill>
                    <a:latin typeface="思源黑体 CN Regular" panose="020B0500000000000000" charset="-122"/>
                    <a:ea typeface="思源黑体 CN Regular" panose="020B0500000000000000" charset="-122"/>
                  </a:rPr>
                  <a:t>按需扣补</a:t>
                </a:r>
                <a:endParaRPr lang="zh-CN" altLang="en-US">
                  <a:solidFill>
                    <a:schemeClr val="bg1"/>
                  </a:solidFill>
                  <a:latin typeface="思源黑体 CN Regular" panose="020B0500000000000000" charset="-122"/>
                  <a:ea typeface="思源黑体 CN Regular" panose="020B0500000000000000" charset="-122"/>
                </a:endParaRPr>
              </a:p>
              <a:p>
                <a:pPr indent="0" algn="ctr" fontAlgn="auto">
                  <a:lnSpc>
                    <a:spcPct val="100000"/>
                  </a:lnSpc>
                  <a:spcAft>
                    <a:spcPts val="1000"/>
                  </a:spcAft>
                  <a:buNone/>
                </a:pPr>
                <a:r>
                  <a:rPr lang="zh-CN" altLang="en-US">
                    <a:solidFill>
                      <a:schemeClr val="bg1"/>
                    </a:solidFill>
                    <a:latin typeface="思源黑体 CN Regular" panose="020B0500000000000000" charset="-122"/>
                    <a:ea typeface="思源黑体 CN Regular" panose="020B0500000000000000" charset="-122"/>
                  </a:rPr>
                  <a:t>协商扣补</a:t>
                </a:r>
                <a:endParaRPr lang="zh-CN" altLang="en-US">
                  <a:solidFill>
                    <a:schemeClr val="bg1"/>
                  </a:solidFill>
                  <a:latin typeface="思源黑体 CN Regular" panose="020B0500000000000000" charset="-122"/>
                  <a:ea typeface="思源黑体 CN Regular" panose="020B0500000000000000" charset="-122"/>
                </a:endParaRPr>
              </a:p>
            </p:txBody>
          </p:sp>
        </p:grpSp>
        <p:pic>
          <p:nvPicPr>
            <p:cNvPr id="15" name="图片 14" descr="xxxhdpi_ic_unit price"/>
            <p:cNvPicPr>
              <a:picLocks noChangeAspect="1"/>
            </p:cNvPicPr>
            <p:nvPr/>
          </p:nvPicPr>
          <p:blipFill>
            <a:blip r:embed="rId11"/>
            <a:stretch>
              <a:fillRect/>
            </a:stretch>
          </p:blipFill>
          <p:spPr>
            <a:xfrm>
              <a:off x="4004" y="4777"/>
              <a:ext cx="1247" cy="1247"/>
            </a:xfrm>
            <a:prstGeom prst="rect">
              <a:avLst/>
            </a:prstGeom>
          </p:spPr>
        </p:pic>
        <p:pic>
          <p:nvPicPr>
            <p:cNvPr id="16" name="图片 15" descr="xxxhdpi_默认支付"/>
            <p:cNvPicPr>
              <a:picLocks noChangeAspect="1"/>
            </p:cNvPicPr>
            <p:nvPr/>
          </p:nvPicPr>
          <p:blipFill>
            <a:blip r:embed="rId12"/>
            <a:stretch>
              <a:fillRect/>
            </a:stretch>
          </p:blipFill>
          <p:spPr>
            <a:xfrm>
              <a:off x="8976" y="4776"/>
              <a:ext cx="1247" cy="1247"/>
            </a:xfrm>
            <a:prstGeom prst="rect">
              <a:avLst/>
            </a:prstGeom>
          </p:spPr>
        </p:pic>
        <p:pic>
          <p:nvPicPr>
            <p:cNvPr id="18" name="图片 17" descr="xxxhdpi_ic_cashier_rec"/>
            <p:cNvPicPr>
              <a:picLocks noChangeAspect="1"/>
            </p:cNvPicPr>
            <p:nvPr/>
          </p:nvPicPr>
          <p:blipFill>
            <a:blip r:embed="rId13"/>
            <a:stretch>
              <a:fillRect/>
            </a:stretch>
          </p:blipFill>
          <p:spPr>
            <a:xfrm>
              <a:off x="13949" y="4754"/>
              <a:ext cx="1247" cy="1247"/>
            </a:xfrm>
            <a:prstGeom prst="rect">
              <a:avLst/>
            </a:prstGeom>
          </p:spPr>
        </p:pic>
      </p:gr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324985" y="618565"/>
            <a:ext cx="354203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储值赠送分离</a:t>
            </a:r>
            <a:r>
              <a:rPr lang="en-US" altLang="zh-CN"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a:t>
            </a: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更灵活</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9" name="组合 8"/>
          <p:cNvGrpSpPr/>
          <p:nvPr/>
        </p:nvGrpSpPr>
        <p:grpSpPr>
          <a:xfrm>
            <a:off x="798830" y="2006600"/>
            <a:ext cx="10819765" cy="4264025"/>
            <a:chOff x="1258" y="3160"/>
            <a:chExt cx="17039" cy="6715"/>
          </a:xfrm>
        </p:grpSpPr>
        <p:sp>
          <p:nvSpPr>
            <p:cNvPr id="78" name="矩形 77"/>
            <p:cNvSpPr/>
            <p:nvPr>
              <p:custDataLst>
                <p:tags r:id="rId1"/>
              </p:custDataLst>
            </p:nvPr>
          </p:nvSpPr>
          <p:spPr>
            <a:xfrm>
              <a:off x="13883" y="3907"/>
              <a:ext cx="4414" cy="1963"/>
            </a:xfrm>
            <a:prstGeom prst="rect">
              <a:avLst/>
            </a:prstGeom>
            <a:noFill/>
          </p:spPr>
          <p:txBody>
            <a:bodyPr wrap="square" lIns="0" tIns="0" rIns="0" bIns="0" rtlCol="0" anchor="t" anchorCtr="0">
              <a:spAutoFit/>
            </a:bodyPr>
            <a:lstStyle/>
            <a:p>
              <a:pPr>
                <a:lnSpc>
                  <a:spcPct val="150000"/>
                </a:lnSpc>
                <a:spcBef>
                  <a:spcPct val="0"/>
                </a:spcBef>
                <a:spcAft>
                  <a:spcPct val="0"/>
                </a:spcAft>
              </a:pPr>
              <a:r>
                <a:rPr lang="zh-CN" altLang="en-US">
                  <a:solidFill>
                    <a:schemeClr val="bg1"/>
                  </a:solidFill>
                  <a:latin typeface="思源黑体 CN Regular" panose="020B0500000000000000" charset="-122"/>
                  <a:ea typeface="思源黑体 CN Regular" panose="020B0500000000000000" charset="-122"/>
                  <a:cs typeface="+mn-ea"/>
                </a:rPr>
                <a:t>充值余额用多少，剩多少？</a:t>
              </a:r>
              <a:endParaRPr lang="zh-CN" altLang="en-US">
                <a:solidFill>
                  <a:schemeClr val="bg1"/>
                </a:solidFill>
                <a:latin typeface="思源黑体 CN Regular" panose="020B0500000000000000" charset="-122"/>
                <a:ea typeface="思源黑体 CN Regular" panose="020B0500000000000000" charset="-122"/>
                <a:cs typeface="+mn-ea"/>
              </a:endParaRPr>
            </a:p>
            <a:p>
              <a:pPr>
                <a:lnSpc>
                  <a:spcPct val="150000"/>
                </a:lnSpc>
                <a:spcBef>
                  <a:spcPct val="0"/>
                </a:spcBef>
                <a:spcAft>
                  <a:spcPct val="0"/>
                </a:spcAft>
              </a:pPr>
              <a:r>
                <a:rPr lang="zh-CN" altLang="en-US">
                  <a:solidFill>
                    <a:schemeClr val="bg1"/>
                  </a:solidFill>
                  <a:latin typeface="思源黑体 CN Regular" panose="020B0500000000000000" charset="-122"/>
                  <a:ea typeface="思源黑体 CN Regular" panose="020B0500000000000000" charset="-122"/>
                  <a:cs typeface="+mn-ea"/>
                </a:rPr>
                <a:t>赠送金额用多少，剩多少？</a:t>
              </a:r>
              <a:endParaRPr lang="zh-CN" altLang="en-US">
                <a:solidFill>
                  <a:schemeClr val="bg1"/>
                </a:solidFill>
                <a:latin typeface="思源黑体 CN Regular" panose="020B0500000000000000" charset="-122"/>
                <a:ea typeface="思源黑体 CN Regular" panose="020B0500000000000000" charset="-122"/>
                <a:cs typeface="+mn-ea"/>
              </a:endParaRPr>
            </a:p>
            <a:p>
              <a:pPr>
                <a:lnSpc>
                  <a:spcPct val="150000"/>
                </a:lnSpc>
                <a:spcBef>
                  <a:spcPct val="0"/>
                </a:spcBef>
                <a:spcAft>
                  <a:spcPct val="0"/>
                </a:spcAft>
              </a:pPr>
              <a:r>
                <a:rPr lang="zh-CN" altLang="en-US">
                  <a:solidFill>
                    <a:schemeClr val="bg1"/>
                  </a:solidFill>
                  <a:latin typeface="思源黑体 CN Regular" panose="020B0500000000000000" charset="-122"/>
                  <a:ea typeface="思源黑体 CN Regular" panose="020B0500000000000000" charset="-122"/>
                  <a:cs typeface="+mn-ea"/>
                </a:rPr>
                <a:t>该退多少，如何退？</a:t>
              </a:r>
              <a:endParaRPr lang="zh-CN" altLang="en-US">
                <a:solidFill>
                  <a:schemeClr val="bg1"/>
                </a:solidFill>
                <a:latin typeface="思源黑体 CN Regular" panose="020B0500000000000000" charset="-122"/>
                <a:ea typeface="思源黑体 CN Regular" panose="020B0500000000000000" charset="-122"/>
                <a:cs typeface="+mn-ea"/>
              </a:endParaRPr>
            </a:p>
          </p:txBody>
        </p:sp>
        <p:sp>
          <p:nvSpPr>
            <p:cNvPr id="80" name="矩形 79"/>
            <p:cNvSpPr/>
            <p:nvPr>
              <p:custDataLst>
                <p:tags r:id="rId2"/>
              </p:custDataLst>
            </p:nvPr>
          </p:nvSpPr>
          <p:spPr>
            <a:xfrm>
              <a:off x="13883" y="7913"/>
              <a:ext cx="4414" cy="1963"/>
            </a:xfrm>
            <a:prstGeom prst="rect">
              <a:avLst/>
            </a:prstGeom>
            <a:noFill/>
          </p:spPr>
          <p:txBody>
            <a:bodyPr wrap="square" lIns="0" tIns="0" rIns="0" bIns="0" rtlCol="0" anchor="t" anchorCtr="0">
              <a:spAutoFit/>
            </a:bodyPr>
            <a:lstStyle/>
            <a:p>
              <a:pPr>
                <a:lnSpc>
                  <a:spcPct val="150000"/>
                </a:lnSpc>
                <a:spcBef>
                  <a:spcPct val="0"/>
                </a:spcBef>
                <a:spcAft>
                  <a:spcPct val="0"/>
                </a:spcAft>
              </a:pPr>
              <a:r>
                <a:rPr lang="zh-CN" altLang="en-US">
                  <a:solidFill>
                    <a:schemeClr val="bg1"/>
                  </a:solidFill>
                  <a:latin typeface="思源黑体 CN Regular" panose="020B0500000000000000" charset="-122"/>
                  <a:ea typeface="思源黑体 CN Regular" panose="020B0500000000000000" charset="-122"/>
                  <a:cs typeface="+mn-ea"/>
                  <a:sym typeface="+mn-ea"/>
                </a:rPr>
                <a:t>储值活动难实现</a:t>
              </a:r>
              <a:endParaRPr lang="zh-CN" altLang="en-US">
                <a:solidFill>
                  <a:schemeClr val="bg1"/>
                </a:solidFill>
                <a:latin typeface="思源黑体 CN Regular" panose="020B0500000000000000" charset="-122"/>
                <a:ea typeface="思源黑体 CN Regular" panose="020B0500000000000000" charset="-122"/>
                <a:cs typeface="+mn-ea"/>
              </a:endParaRPr>
            </a:p>
            <a:p>
              <a:pPr>
                <a:lnSpc>
                  <a:spcPct val="150000"/>
                </a:lnSpc>
                <a:spcBef>
                  <a:spcPct val="0"/>
                </a:spcBef>
                <a:spcAft>
                  <a:spcPct val="0"/>
                </a:spcAft>
              </a:pPr>
              <a:r>
                <a:rPr lang="zh-CN" altLang="en-US">
                  <a:solidFill>
                    <a:schemeClr val="bg1"/>
                  </a:solidFill>
                  <a:latin typeface="思源黑体 CN Regular" panose="020B0500000000000000" charset="-122"/>
                  <a:ea typeface="思源黑体 CN Regular" panose="020B0500000000000000" charset="-122"/>
                  <a:cs typeface="+mn-ea"/>
                </a:rPr>
                <a:t>无法限制赠送使用</a:t>
              </a:r>
              <a:endParaRPr lang="zh-CN" altLang="en-US">
                <a:solidFill>
                  <a:schemeClr val="bg1"/>
                </a:solidFill>
                <a:latin typeface="思源黑体 CN Regular" panose="020B0500000000000000" charset="-122"/>
                <a:ea typeface="思源黑体 CN Regular" panose="020B0500000000000000" charset="-122"/>
                <a:cs typeface="+mn-ea"/>
              </a:endParaRPr>
            </a:p>
            <a:p>
              <a:pPr>
                <a:lnSpc>
                  <a:spcPct val="150000"/>
                </a:lnSpc>
                <a:spcBef>
                  <a:spcPct val="0"/>
                </a:spcBef>
                <a:spcAft>
                  <a:spcPct val="0"/>
                </a:spcAft>
              </a:pPr>
              <a:r>
                <a:rPr lang="zh-CN" altLang="en-US">
                  <a:solidFill>
                    <a:schemeClr val="bg1"/>
                  </a:solidFill>
                  <a:latin typeface="思源黑体 CN Regular" panose="020B0500000000000000" charset="-122"/>
                  <a:ea typeface="思源黑体 CN Regular" panose="020B0500000000000000" charset="-122"/>
                  <a:cs typeface="+mn-ea"/>
                </a:rPr>
                <a:t>无法按比例使用赠送</a:t>
              </a:r>
              <a:endParaRPr lang="zh-CN" altLang="en-US">
                <a:solidFill>
                  <a:schemeClr val="bg1"/>
                </a:solidFill>
                <a:latin typeface="思源黑体 CN Regular" panose="020B0500000000000000" charset="-122"/>
                <a:ea typeface="思源黑体 CN Regular" panose="020B0500000000000000" charset="-122"/>
                <a:cs typeface="+mn-ea"/>
              </a:endParaRPr>
            </a:p>
          </p:txBody>
        </p:sp>
        <p:grpSp>
          <p:nvGrpSpPr>
            <p:cNvPr id="5" name="组合 4"/>
            <p:cNvGrpSpPr/>
            <p:nvPr/>
          </p:nvGrpSpPr>
          <p:grpSpPr>
            <a:xfrm rot="0">
              <a:off x="1258" y="3160"/>
              <a:ext cx="16306" cy="6421"/>
              <a:chOff x="1354" y="3160"/>
              <a:chExt cx="16306" cy="6421"/>
            </a:xfrm>
          </p:grpSpPr>
          <p:sp>
            <p:nvSpPr>
              <p:cNvPr id="56" name="任意多边形: 形状 13"/>
              <p:cNvSpPr/>
              <p:nvPr>
                <p:custDataLst>
                  <p:tags r:id="rId3"/>
                </p:custDataLst>
              </p:nvPr>
            </p:nvSpPr>
            <p:spPr>
              <a:xfrm>
                <a:off x="5894" y="3529"/>
                <a:ext cx="1892" cy="1182"/>
              </a:xfrm>
              <a:custGeom>
                <a:avLst/>
                <a:gdLst>
                  <a:gd name="connsiteX0" fmla="*/ 1819275 w 1819275"/>
                  <a:gd name="connsiteY0" fmla="*/ 695325 h 695325"/>
                  <a:gd name="connsiteX1" fmla="*/ 1123950 w 1819275"/>
                  <a:gd name="connsiteY1" fmla="*/ 0 h 695325"/>
                  <a:gd name="connsiteX2" fmla="*/ 0 w 1819275"/>
                  <a:gd name="connsiteY2" fmla="*/ 0 h 695325"/>
                </a:gdLst>
                <a:ahLst/>
                <a:cxnLst>
                  <a:cxn ang="0">
                    <a:pos x="connsiteX0" y="connsiteY0"/>
                  </a:cxn>
                  <a:cxn ang="0">
                    <a:pos x="connsiteX1" y="connsiteY1"/>
                  </a:cxn>
                  <a:cxn ang="0">
                    <a:pos x="connsiteX2" y="connsiteY2"/>
                  </a:cxn>
                </a:cxnLst>
                <a:rect l="l" t="t" r="r" b="b"/>
                <a:pathLst>
                  <a:path w="1819275" h="695325">
                    <a:moveTo>
                      <a:pt x="1819275" y="695325"/>
                    </a:moveTo>
                    <a:lnTo>
                      <a:pt x="1123950" y="0"/>
                    </a:lnTo>
                    <a:lnTo>
                      <a:pt x="0" y="0"/>
                    </a:lnTo>
                  </a:path>
                </a:pathLst>
              </a:custGeom>
              <a:noFill/>
              <a:ln w="38100">
                <a:gradFill>
                  <a:gsLst>
                    <a:gs pos="0">
                      <a:srgbClr val="FFFFFF">
                        <a:alpha val="0"/>
                      </a:srgbClr>
                    </a:gs>
                    <a:gs pos="100000">
                      <a:srgbClr val="FFFFFF">
                        <a:alpha val="100000"/>
                      </a:srgb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2040"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57" name="椭圆 56"/>
              <p:cNvSpPr/>
              <p:nvPr>
                <p:custDataLst>
                  <p:tags r:id="rId4"/>
                </p:custDataLst>
              </p:nvPr>
            </p:nvSpPr>
            <p:spPr>
              <a:xfrm>
                <a:off x="5783" y="3447"/>
                <a:ext cx="149" cy="14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pPr>
                <a:endParaRPr kumimoji="0" lang="zh-CN" altLang="en-US" sz="1815"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58" name="任意多边形: 形状 14"/>
              <p:cNvSpPr/>
              <p:nvPr>
                <p:custDataLst>
                  <p:tags r:id="rId5"/>
                </p:custDataLst>
              </p:nvPr>
            </p:nvSpPr>
            <p:spPr>
              <a:xfrm flipV="1">
                <a:off x="5888" y="6696"/>
                <a:ext cx="1891" cy="1182"/>
              </a:xfrm>
              <a:custGeom>
                <a:avLst/>
                <a:gdLst>
                  <a:gd name="connsiteX0" fmla="*/ 1819275 w 1819275"/>
                  <a:gd name="connsiteY0" fmla="*/ 695325 h 695325"/>
                  <a:gd name="connsiteX1" fmla="*/ 1123950 w 1819275"/>
                  <a:gd name="connsiteY1" fmla="*/ 0 h 695325"/>
                  <a:gd name="connsiteX2" fmla="*/ 0 w 1819275"/>
                  <a:gd name="connsiteY2" fmla="*/ 0 h 695325"/>
                </a:gdLst>
                <a:ahLst/>
                <a:cxnLst>
                  <a:cxn ang="0">
                    <a:pos x="connsiteX0" y="connsiteY0"/>
                  </a:cxn>
                  <a:cxn ang="0">
                    <a:pos x="connsiteX1" y="connsiteY1"/>
                  </a:cxn>
                  <a:cxn ang="0">
                    <a:pos x="connsiteX2" y="connsiteY2"/>
                  </a:cxn>
                </a:cxnLst>
                <a:rect l="l" t="t" r="r" b="b"/>
                <a:pathLst>
                  <a:path w="1819275" h="695325">
                    <a:moveTo>
                      <a:pt x="1819275" y="695325"/>
                    </a:moveTo>
                    <a:lnTo>
                      <a:pt x="1123950" y="0"/>
                    </a:lnTo>
                    <a:lnTo>
                      <a:pt x="0" y="0"/>
                    </a:lnTo>
                  </a:path>
                </a:pathLst>
              </a:custGeom>
              <a:noFill/>
              <a:ln w="38100">
                <a:gradFill>
                  <a:gsLst>
                    <a:gs pos="0">
                      <a:srgbClr val="FFFFFF">
                        <a:alpha val="0"/>
                      </a:srgbClr>
                    </a:gs>
                    <a:gs pos="100000">
                      <a:srgbClr val="FFFFFF"/>
                    </a:gs>
                  </a:gsLst>
                  <a:lin ang="162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2040"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59" name="椭圆 58"/>
              <p:cNvSpPr/>
              <p:nvPr>
                <p:custDataLst>
                  <p:tags r:id="rId6"/>
                </p:custDataLst>
              </p:nvPr>
            </p:nvSpPr>
            <p:spPr>
              <a:xfrm>
                <a:off x="5783" y="7804"/>
                <a:ext cx="149" cy="14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pPr>
                <a:endParaRPr kumimoji="0" lang="zh-CN" altLang="en-US" sz="1815"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60" name="任意多边形: 形状 18"/>
              <p:cNvSpPr/>
              <p:nvPr>
                <p:custDataLst>
                  <p:tags r:id="rId7"/>
                </p:custDataLst>
              </p:nvPr>
            </p:nvSpPr>
            <p:spPr>
              <a:xfrm flipH="1">
                <a:off x="11208" y="3524"/>
                <a:ext cx="2135" cy="1182"/>
              </a:xfrm>
              <a:custGeom>
                <a:avLst/>
                <a:gdLst>
                  <a:gd name="connsiteX0" fmla="*/ 1819275 w 1819275"/>
                  <a:gd name="connsiteY0" fmla="*/ 695325 h 695325"/>
                  <a:gd name="connsiteX1" fmla="*/ 1123950 w 1819275"/>
                  <a:gd name="connsiteY1" fmla="*/ 0 h 695325"/>
                  <a:gd name="connsiteX2" fmla="*/ 0 w 1819275"/>
                  <a:gd name="connsiteY2" fmla="*/ 0 h 695325"/>
                </a:gdLst>
                <a:ahLst/>
                <a:cxnLst>
                  <a:cxn ang="0">
                    <a:pos x="connsiteX0" y="connsiteY0"/>
                  </a:cxn>
                  <a:cxn ang="0">
                    <a:pos x="connsiteX1" y="connsiteY1"/>
                  </a:cxn>
                  <a:cxn ang="0">
                    <a:pos x="connsiteX2" y="connsiteY2"/>
                  </a:cxn>
                </a:cxnLst>
                <a:rect l="l" t="t" r="r" b="b"/>
                <a:pathLst>
                  <a:path w="1819275" h="695325">
                    <a:moveTo>
                      <a:pt x="1819275" y="695325"/>
                    </a:moveTo>
                    <a:lnTo>
                      <a:pt x="1123950" y="0"/>
                    </a:lnTo>
                    <a:lnTo>
                      <a:pt x="0" y="0"/>
                    </a:lnTo>
                  </a:path>
                </a:pathLst>
              </a:custGeom>
              <a:noFill/>
              <a:ln w="38100">
                <a:gradFill>
                  <a:gsLst>
                    <a:gs pos="0">
                      <a:srgbClr val="FFFFFF">
                        <a:alpha val="0"/>
                      </a:srgbClr>
                    </a:gs>
                    <a:gs pos="100000">
                      <a:srgbClr val="FFFFFF"/>
                    </a:gs>
                  </a:gsLst>
                  <a:lin ang="162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2040" b="1" i="0" u="none" strike="noStrike" kern="1200" cap="none" spc="0" normalizeH="0" baseline="0" noProof="0">
                  <a:ln>
                    <a:noFill/>
                  </a:ln>
                  <a:solidFill>
                    <a:schemeClr val="accent4">
                      <a:lumMod val="60000"/>
                      <a:lumOff val="40000"/>
                    </a:schemeClr>
                  </a:solidFill>
                  <a:effectLst/>
                  <a:uLnTx/>
                  <a:uFillTx/>
                  <a:latin typeface="思源黑体" panose="020B0800000000000000" charset="-122"/>
                  <a:ea typeface="思源黑体" panose="020B0800000000000000" charset="-122"/>
                  <a:cs typeface="+mn-cs"/>
                </a:endParaRPr>
              </a:p>
            </p:txBody>
          </p:sp>
          <p:sp>
            <p:nvSpPr>
              <p:cNvPr id="61" name="椭圆 60"/>
              <p:cNvSpPr/>
              <p:nvPr>
                <p:custDataLst>
                  <p:tags r:id="rId8"/>
                </p:custDataLst>
              </p:nvPr>
            </p:nvSpPr>
            <p:spPr>
              <a:xfrm>
                <a:off x="13324" y="3455"/>
                <a:ext cx="149" cy="14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pPr>
                <a:endParaRPr kumimoji="0" lang="zh-CN" altLang="en-US" sz="1815"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62" name="任意多边形: 形状 15"/>
              <p:cNvSpPr/>
              <p:nvPr>
                <p:custDataLst>
                  <p:tags r:id="rId9"/>
                </p:custDataLst>
              </p:nvPr>
            </p:nvSpPr>
            <p:spPr>
              <a:xfrm flipH="1" flipV="1">
                <a:off x="11224" y="6692"/>
                <a:ext cx="2135" cy="818"/>
              </a:xfrm>
              <a:custGeom>
                <a:avLst/>
                <a:gdLst>
                  <a:gd name="connsiteX0" fmla="*/ 1819275 w 1819275"/>
                  <a:gd name="connsiteY0" fmla="*/ 695325 h 695325"/>
                  <a:gd name="connsiteX1" fmla="*/ 1123950 w 1819275"/>
                  <a:gd name="connsiteY1" fmla="*/ 0 h 695325"/>
                  <a:gd name="connsiteX2" fmla="*/ 0 w 1819275"/>
                  <a:gd name="connsiteY2" fmla="*/ 0 h 695325"/>
                </a:gdLst>
                <a:ahLst/>
                <a:cxnLst>
                  <a:cxn ang="0">
                    <a:pos x="connsiteX0" y="connsiteY0"/>
                  </a:cxn>
                  <a:cxn ang="0">
                    <a:pos x="connsiteX1" y="connsiteY1"/>
                  </a:cxn>
                  <a:cxn ang="0">
                    <a:pos x="connsiteX2" y="connsiteY2"/>
                  </a:cxn>
                </a:cxnLst>
                <a:rect l="l" t="t" r="r" b="b"/>
                <a:pathLst>
                  <a:path w="1819275" h="695325">
                    <a:moveTo>
                      <a:pt x="1819275" y="695325"/>
                    </a:moveTo>
                    <a:lnTo>
                      <a:pt x="1123950" y="0"/>
                    </a:lnTo>
                    <a:lnTo>
                      <a:pt x="0" y="0"/>
                    </a:lnTo>
                  </a:path>
                </a:pathLst>
              </a:custGeom>
              <a:noFill/>
              <a:ln w="38100">
                <a:gradFill>
                  <a:gsLst>
                    <a:gs pos="0">
                      <a:srgbClr val="FFFFFF">
                        <a:alpha val="0"/>
                      </a:srgbClr>
                    </a:gs>
                    <a:gs pos="100000">
                      <a:srgbClr val="FFFFFF"/>
                    </a:gs>
                  </a:gsLst>
                  <a:lin ang="162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2040"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63" name="椭圆 62"/>
              <p:cNvSpPr/>
              <p:nvPr>
                <p:custDataLst>
                  <p:tags r:id="rId10"/>
                </p:custDataLst>
              </p:nvPr>
            </p:nvSpPr>
            <p:spPr>
              <a:xfrm>
                <a:off x="13340" y="7438"/>
                <a:ext cx="149" cy="14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pPr>
                <a:endParaRPr kumimoji="0" lang="zh-CN" altLang="en-US" sz="1815"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65" name="弧形 64"/>
              <p:cNvSpPr/>
              <p:nvPr>
                <p:custDataLst>
                  <p:tags r:id="rId11"/>
                </p:custDataLst>
              </p:nvPr>
            </p:nvSpPr>
            <p:spPr>
              <a:xfrm>
                <a:off x="7502" y="3709"/>
                <a:ext cx="3997" cy="3997"/>
              </a:xfrm>
              <a:prstGeom prst="arc">
                <a:avLst>
                  <a:gd name="adj1" fmla="val 12947235"/>
                  <a:gd name="adj2" fmla="val 15334976"/>
                </a:avLst>
              </a:prstGeom>
              <a:noFill/>
              <a:ln w="38100" cap="flat" cmpd="sng" algn="ctr">
                <a:gradFill>
                  <a:gsLst>
                    <a:gs pos="0">
                      <a:srgbClr val="FFFFFF">
                        <a:alpha val="0"/>
                      </a:srgbClr>
                    </a:gs>
                    <a:gs pos="100000">
                      <a:srgbClr val="FFFFFF"/>
                    </a:gs>
                  </a:gsLst>
                  <a:lin ang="5400000" scaled="1"/>
                </a:gradFill>
                <a:prstDash val="solid"/>
                <a:miter lim="800000"/>
                <a:headEnd type="none"/>
                <a:tailEnd type="none"/>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2040"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66" name="弧形 65"/>
              <p:cNvSpPr/>
              <p:nvPr>
                <p:custDataLst>
                  <p:tags r:id="rId12"/>
                </p:custDataLst>
              </p:nvPr>
            </p:nvSpPr>
            <p:spPr>
              <a:xfrm>
                <a:off x="7502" y="3709"/>
                <a:ext cx="3997" cy="3997"/>
              </a:xfrm>
              <a:prstGeom prst="arc">
                <a:avLst>
                  <a:gd name="adj1" fmla="val 10531014"/>
                  <a:gd name="adj2" fmla="val 12654201"/>
                </a:avLst>
              </a:prstGeom>
              <a:noFill/>
              <a:ln w="38100" cap="flat" cmpd="sng" algn="ctr">
                <a:gradFill>
                  <a:gsLst>
                    <a:gs pos="0">
                      <a:srgbClr val="FFFFFF">
                        <a:alpha val="0"/>
                      </a:srgbClr>
                    </a:gs>
                    <a:gs pos="100000">
                      <a:srgbClr val="FFFFFF"/>
                    </a:gs>
                  </a:gsLst>
                  <a:lin ang="5400000" scaled="0"/>
                </a:gradFill>
                <a:prstDash val="solid"/>
                <a:miter lim="800000"/>
                <a:headEnd type="oval"/>
                <a:tailEnd type="none"/>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2040"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67" name="弧形 66"/>
              <p:cNvSpPr/>
              <p:nvPr>
                <p:custDataLst>
                  <p:tags r:id="rId13"/>
                </p:custDataLst>
              </p:nvPr>
            </p:nvSpPr>
            <p:spPr>
              <a:xfrm>
                <a:off x="7502" y="3709"/>
                <a:ext cx="3997" cy="3997"/>
              </a:xfrm>
              <a:prstGeom prst="arc">
                <a:avLst>
                  <a:gd name="adj1" fmla="val 9194216"/>
                  <a:gd name="adj2" fmla="val 10224935"/>
                </a:avLst>
              </a:prstGeom>
              <a:noFill/>
              <a:ln w="38100" cap="flat" cmpd="sng" algn="ctr">
                <a:gradFill>
                  <a:gsLst>
                    <a:gs pos="0">
                      <a:srgbClr val="FFFFFF">
                        <a:alpha val="0"/>
                      </a:srgbClr>
                    </a:gs>
                    <a:gs pos="100000">
                      <a:srgbClr val="FFFFFF"/>
                    </a:gs>
                  </a:gsLst>
                  <a:lin ang="5400000" scaled="1"/>
                </a:gradFill>
                <a:prstDash val="solid"/>
                <a:miter lim="800000"/>
                <a:headEnd type="none"/>
                <a:tailEnd type="none"/>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2040"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68" name="弧形 67"/>
              <p:cNvSpPr/>
              <p:nvPr>
                <p:custDataLst>
                  <p:tags r:id="rId14"/>
                </p:custDataLst>
              </p:nvPr>
            </p:nvSpPr>
            <p:spPr>
              <a:xfrm>
                <a:off x="7502" y="3709"/>
                <a:ext cx="3997" cy="3997"/>
              </a:xfrm>
              <a:prstGeom prst="arc">
                <a:avLst>
                  <a:gd name="adj1" fmla="val 5241815"/>
                  <a:gd name="adj2" fmla="val 9051982"/>
                </a:avLst>
              </a:prstGeom>
              <a:noFill/>
              <a:ln w="38100" cap="flat" cmpd="sng" algn="ctr">
                <a:gradFill>
                  <a:gsLst>
                    <a:gs pos="0">
                      <a:srgbClr val="FFFFFF">
                        <a:alpha val="0"/>
                      </a:srgbClr>
                    </a:gs>
                    <a:gs pos="100000">
                      <a:srgbClr val="FFFFFF"/>
                    </a:gs>
                  </a:gsLst>
                  <a:lin ang="5400000" scaled="1"/>
                </a:gradFill>
                <a:prstDash val="solid"/>
                <a:miter lim="800000"/>
                <a:headEnd type="oval"/>
                <a:tailEnd type="none"/>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2040"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69" name="弧形 68"/>
              <p:cNvSpPr/>
              <p:nvPr>
                <p:custDataLst>
                  <p:tags r:id="rId15"/>
                </p:custDataLst>
              </p:nvPr>
            </p:nvSpPr>
            <p:spPr>
              <a:xfrm>
                <a:off x="7502" y="3709"/>
                <a:ext cx="3997" cy="3997"/>
              </a:xfrm>
              <a:prstGeom prst="arc">
                <a:avLst>
                  <a:gd name="adj1" fmla="val 1983261"/>
                  <a:gd name="adj2" fmla="val 4886885"/>
                </a:avLst>
              </a:prstGeom>
              <a:noFill/>
              <a:ln w="38100" cap="flat" cmpd="sng" algn="ctr">
                <a:gradFill>
                  <a:gsLst>
                    <a:gs pos="0">
                      <a:srgbClr val="FFFFFF">
                        <a:alpha val="0"/>
                      </a:srgbClr>
                    </a:gs>
                    <a:gs pos="100000">
                      <a:srgbClr val="FFFFFF"/>
                    </a:gs>
                  </a:gsLst>
                  <a:lin ang="16200000" scaled="1"/>
                </a:gradFill>
                <a:prstDash val="solid"/>
                <a:miter lim="800000"/>
                <a:headEnd type="none"/>
                <a:tailEnd type="none"/>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2040"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71" name="弧形 70"/>
              <p:cNvSpPr/>
              <p:nvPr>
                <p:custDataLst>
                  <p:tags r:id="rId16"/>
                </p:custDataLst>
              </p:nvPr>
            </p:nvSpPr>
            <p:spPr>
              <a:xfrm>
                <a:off x="7502" y="3709"/>
                <a:ext cx="3997" cy="3997"/>
              </a:xfrm>
              <a:prstGeom prst="arc">
                <a:avLst>
                  <a:gd name="adj1" fmla="val 138107"/>
                  <a:gd name="adj2" fmla="val 1817282"/>
                </a:avLst>
              </a:prstGeom>
              <a:noFill/>
              <a:ln w="38100" cap="flat" cmpd="sng" algn="ctr">
                <a:gradFill>
                  <a:gsLst>
                    <a:gs pos="0">
                      <a:srgbClr val="FFFFFF">
                        <a:alpha val="0"/>
                      </a:srgbClr>
                    </a:gs>
                    <a:gs pos="100000">
                      <a:srgbClr val="FFFFFF"/>
                    </a:gs>
                  </a:gsLst>
                  <a:lin ang="16200000" scaled="1"/>
                </a:gradFill>
                <a:prstDash val="solid"/>
                <a:miter lim="800000"/>
                <a:headEnd type="oval"/>
                <a:tailEnd type="none"/>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2040"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72" name="弧形 71"/>
              <p:cNvSpPr/>
              <p:nvPr>
                <p:custDataLst>
                  <p:tags r:id="rId17"/>
                </p:custDataLst>
              </p:nvPr>
            </p:nvSpPr>
            <p:spPr>
              <a:xfrm>
                <a:off x="7502" y="3709"/>
                <a:ext cx="3997" cy="3997"/>
              </a:xfrm>
              <a:prstGeom prst="arc">
                <a:avLst>
                  <a:gd name="adj1" fmla="val 19913688"/>
                  <a:gd name="adj2" fmla="val 21506966"/>
                </a:avLst>
              </a:prstGeom>
              <a:noFill/>
              <a:ln w="38100" cap="flat" cmpd="sng" algn="ctr">
                <a:gradFill>
                  <a:gsLst>
                    <a:gs pos="0">
                      <a:srgbClr val="FFFFFF">
                        <a:alpha val="0"/>
                      </a:srgbClr>
                    </a:gs>
                    <a:gs pos="100000">
                      <a:srgbClr val="FFFFFF"/>
                    </a:gs>
                  </a:gsLst>
                  <a:lin ang="16200000" scaled="1"/>
                </a:gradFill>
                <a:prstDash val="solid"/>
                <a:miter lim="800000"/>
                <a:headEnd type="none"/>
                <a:tailEnd type="none"/>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2040"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74" name="椭圆 73"/>
              <p:cNvSpPr/>
              <p:nvPr>
                <p:custDataLst>
                  <p:tags r:id="rId18"/>
                </p:custDataLst>
              </p:nvPr>
            </p:nvSpPr>
            <p:spPr>
              <a:xfrm>
                <a:off x="7946" y="4153"/>
                <a:ext cx="3109" cy="3109"/>
              </a:xfrm>
              <a:prstGeom prst="ellipse">
                <a:avLst/>
              </a:prstGeom>
              <a:solidFill>
                <a:srgbClr val="0D64FE"/>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2040"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75" name="弧形 74"/>
              <p:cNvSpPr/>
              <p:nvPr>
                <p:custDataLst>
                  <p:tags r:id="rId19"/>
                </p:custDataLst>
              </p:nvPr>
            </p:nvSpPr>
            <p:spPr>
              <a:xfrm>
                <a:off x="7502" y="3709"/>
                <a:ext cx="3997" cy="3997"/>
              </a:xfrm>
              <a:prstGeom prst="arc">
                <a:avLst>
                  <a:gd name="adj1" fmla="val 15789769"/>
                  <a:gd name="adj2" fmla="val 19801853"/>
                </a:avLst>
              </a:prstGeom>
              <a:noFill/>
              <a:ln w="38100" cap="flat" cmpd="sng" algn="ctr">
                <a:gradFill>
                  <a:gsLst>
                    <a:gs pos="0">
                      <a:srgbClr val="FFFFFF">
                        <a:alpha val="0"/>
                      </a:srgbClr>
                    </a:gs>
                    <a:gs pos="100000">
                      <a:srgbClr val="FFFFFF"/>
                    </a:gs>
                  </a:gsLst>
                  <a:lin ang="16200000" scaled="1"/>
                </a:gradFill>
                <a:prstDash val="solid"/>
                <a:miter lim="800000"/>
                <a:headEnd type="oval"/>
                <a:tailEnd type="none"/>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2040" b="1" i="0" u="none" strike="noStrike" kern="1200" cap="none" spc="0" normalizeH="0" baseline="0" noProof="0">
                  <a:ln>
                    <a:noFill/>
                  </a:ln>
                  <a:solidFill>
                    <a:schemeClr val="bg1"/>
                  </a:solidFill>
                  <a:effectLst/>
                  <a:uLnTx/>
                  <a:uFillTx/>
                  <a:latin typeface="思源黑体" panose="020B0800000000000000" charset="-122"/>
                  <a:ea typeface="思源黑体" panose="020B0800000000000000" charset="-122"/>
                  <a:cs typeface="+mn-cs"/>
                </a:endParaRPr>
              </a:p>
            </p:txBody>
          </p:sp>
          <p:sp>
            <p:nvSpPr>
              <p:cNvPr id="77" name="矩形 76"/>
              <p:cNvSpPr/>
              <p:nvPr>
                <p:custDataLst>
                  <p:tags r:id="rId20"/>
                </p:custDataLst>
              </p:nvPr>
            </p:nvSpPr>
            <p:spPr>
              <a:xfrm>
                <a:off x="8144" y="6069"/>
                <a:ext cx="2712" cy="581"/>
              </a:xfrm>
              <a:prstGeom prst="rect">
                <a:avLst/>
              </a:prstGeom>
              <a:noFill/>
            </p:spPr>
            <p:txBody>
              <a:bodyPr rot="0" spcFirstLastPara="0" vertOverflow="overflow" horzOverflow="overflow" vert="horz" wrap="square" lIns="0" tIns="0" rIns="0" bIns="0" numCol="1" spcCol="0" rtlCol="0" fromWordArt="0" anchor="t" anchorCtr="0" forceAA="0" compatLnSpc="1">
                <a:spAutoFit/>
              </a:bodyPr>
              <a:lstStyle/>
              <a:p>
                <a:pPr algn="ctr">
                  <a:spcBef>
                    <a:spcPct val="0"/>
                  </a:spcBef>
                  <a:spcAft>
                    <a:spcPct val="0"/>
                  </a:spcAft>
                </a:pPr>
                <a:r>
                  <a:rPr lang="zh-CN" altLang="en-US" sz="24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储值</a:t>
                </a:r>
                <a:r>
                  <a:rPr lang="en-US" altLang="zh-CN" sz="24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a:t>
                </a:r>
                <a:r>
                  <a:rPr lang="zh-CN" altLang="en-US" sz="24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赠送</a:t>
                </a:r>
                <a:endParaRPr lang="zh-CN" altLang="en-US" sz="24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sp>
            <p:nvSpPr>
              <p:cNvPr id="79" name="矩形 78"/>
              <p:cNvSpPr/>
              <p:nvPr>
                <p:custDataLst>
                  <p:tags r:id="rId21"/>
                </p:custDataLst>
              </p:nvPr>
            </p:nvSpPr>
            <p:spPr>
              <a:xfrm>
                <a:off x="13883" y="3160"/>
                <a:ext cx="3776" cy="727"/>
              </a:xfrm>
              <a:prstGeom prst="rect">
                <a:avLst/>
              </a:prstGeom>
              <a:noFill/>
            </p:spPr>
            <p:txBody>
              <a:bodyPr wrap="square" lIns="0" tIns="0" rIns="0" bIns="0" rtlCol="0" anchor="t" anchorCtr="0">
                <a:spAutoFit/>
              </a:bodyPr>
              <a:lstStyle/>
              <a:p>
                <a:pPr>
                  <a:spcBef>
                    <a:spcPct val="0"/>
                  </a:spcBef>
                  <a:spcAft>
                    <a:spcPct val="0"/>
                  </a:spcAft>
                </a:pPr>
                <a:r>
                  <a:rPr lang="zh-CN" altLang="en-US" sz="3000">
                    <a:solidFill>
                      <a:srgbClr val="FE5900"/>
                    </a:solidFill>
                    <a:latin typeface="思源黑体 CN Bold" panose="020B0800000000000000" pitchFamily="34" charset="-122"/>
                    <a:ea typeface="思源黑体 CN Bold" panose="020B0800000000000000" pitchFamily="34" charset="-122"/>
                    <a:cs typeface="+mn-ea"/>
                  </a:rPr>
                  <a:t>退款难</a:t>
                </a:r>
                <a:endParaRPr lang="zh-CN" altLang="en-US" sz="3000">
                  <a:solidFill>
                    <a:srgbClr val="FE5900"/>
                  </a:solidFill>
                  <a:latin typeface="思源黑体 CN Bold" panose="020B0800000000000000" pitchFamily="34" charset="-122"/>
                  <a:ea typeface="思源黑体 CN Bold" panose="020B0800000000000000" pitchFamily="34" charset="-122"/>
                  <a:cs typeface="+mn-ea"/>
                </a:endParaRPr>
              </a:p>
            </p:txBody>
          </p:sp>
          <p:sp>
            <p:nvSpPr>
              <p:cNvPr id="81" name="矩形 80"/>
              <p:cNvSpPr/>
              <p:nvPr>
                <p:custDataLst>
                  <p:tags r:id="rId22"/>
                </p:custDataLst>
              </p:nvPr>
            </p:nvSpPr>
            <p:spPr>
              <a:xfrm>
                <a:off x="13883" y="7165"/>
                <a:ext cx="3776" cy="727"/>
              </a:xfrm>
              <a:prstGeom prst="rect">
                <a:avLst/>
              </a:prstGeom>
              <a:noFill/>
            </p:spPr>
            <p:txBody>
              <a:bodyPr wrap="square" lIns="0" tIns="0" rIns="0" bIns="0" rtlCol="0" anchor="t" anchorCtr="0">
                <a:spAutoFit/>
              </a:bodyPr>
              <a:lstStyle/>
              <a:p>
                <a:pPr>
                  <a:spcBef>
                    <a:spcPct val="0"/>
                  </a:spcBef>
                  <a:spcAft>
                    <a:spcPct val="0"/>
                  </a:spcAft>
                </a:pPr>
                <a:r>
                  <a:rPr lang="zh-CN" altLang="en-US" sz="3000">
                    <a:solidFill>
                      <a:schemeClr val="bg1"/>
                    </a:solidFill>
                    <a:latin typeface="思源黑体 CN Bold" panose="020B0800000000000000" pitchFamily="34" charset="-122"/>
                    <a:ea typeface="思源黑体 CN Bold" panose="020B0800000000000000" pitchFamily="34" charset="-122"/>
                    <a:cs typeface="+mn-ea"/>
                  </a:rPr>
                  <a:t>运营难</a:t>
                </a:r>
                <a:endParaRPr lang="zh-CN" altLang="en-US" sz="3000">
                  <a:solidFill>
                    <a:schemeClr val="bg1"/>
                  </a:solidFill>
                  <a:latin typeface="思源黑体 CN Bold" panose="020B0800000000000000" pitchFamily="34" charset="-122"/>
                  <a:ea typeface="思源黑体 CN Bold" panose="020B0800000000000000" pitchFamily="34" charset="-122"/>
                  <a:cs typeface="+mn-ea"/>
                </a:endParaRPr>
              </a:p>
            </p:txBody>
          </p:sp>
          <p:sp>
            <p:nvSpPr>
              <p:cNvPr id="82" name="矩形 81"/>
              <p:cNvSpPr/>
              <p:nvPr>
                <p:custDataLst>
                  <p:tags r:id="rId23"/>
                </p:custDataLst>
              </p:nvPr>
            </p:nvSpPr>
            <p:spPr>
              <a:xfrm>
                <a:off x="1354" y="3908"/>
                <a:ext cx="4073" cy="1308"/>
              </a:xfrm>
              <a:prstGeom prst="rect">
                <a:avLst/>
              </a:prstGeom>
              <a:noFill/>
            </p:spPr>
            <p:txBody>
              <a:bodyPr wrap="square" lIns="0" tIns="0" rIns="0" bIns="0" rtlCol="0" anchor="t" anchorCtr="0">
                <a:spAutoFit/>
              </a:bodyPr>
              <a:lstStyle/>
              <a:p>
                <a:pPr algn="r">
                  <a:lnSpc>
                    <a:spcPct val="150000"/>
                  </a:lnSpc>
                  <a:spcBef>
                    <a:spcPct val="0"/>
                  </a:spcBef>
                  <a:spcAft>
                    <a:spcPct val="0"/>
                  </a:spcAft>
                </a:pPr>
                <a:r>
                  <a:rPr lang="zh-CN" altLang="en-US" dirty="0">
                    <a:solidFill>
                      <a:schemeClr val="bg1"/>
                    </a:solidFill>
                    <a:latin typeface="思源黑体 CN Regular" panose="020B0500000000000000" charset="-122"/>
                    <a:ea typeface="思源黑体 CN Regular" panose="020B0500000000000000" charset="-122"/>
                    <a:cs typeface="+mn-ea"/>
                  </a:rPr>
                  <a:t>充值金额、赠送金额、交班金额难分清</a:t>
                </a:r>
                <a:endParaRPr lang="zh-CN" altLang="en-US" dirty="0">
                  <a:solidFill>
                    <a:schemeClr val="bg1"/>
                  </a:solidFill>
                  <a:latin typeface="思源黑体 CN Regular" panose="020B0500000000000000" charset="-122"/>
                  <a:ea typeface="思源黑体 CN Regular" panose="020B0500000000000000" charset="-122"/>
                  <a:cs typeface="+mn-ea"/>
                </a:endParaRPr>
              </a:p>
            </p:txBody>
          </p:sp>
          <p:sp>
            <p:nvSpPr>
              <p:cNvPr id="83" name="矩形 82"/>
              <p:cNvSpPr/>
              <p:nvPr>
                <p:custDataLst>
                  <p:tags r:id="rId24"/>
                </p:custDataLst>
              </p:nvPr>
            </p:nvSpPr>
            <p:spPr>
              <a:xfrm>
                <a:off x="1650" y="3160"/>
                <a:ext cx="3776" cy="727"/>
              </a:xfrm>
              <a:prstGeom prst="rect">
                <a:avLst/>
              </a:prstGeom>
              <a:noFill/>
            </p:spPr>
            <p:txBody>
              <a:bodyPr wrap="square" lIns="0" tIns="0" rIns="0" bIns="0" rtlCol="0" anchor="t" anchorCtr="0">
                <a:spAutoFit/>
              </a:bodyPr>
              <a:lstStyle/>
              <a:p>
                <a:pPr algn="r">
                  <a:spcBef>
                    <a:spcPct val="0"/>
                  </a:spcBef>
                  <a:spcAft>
                    <a:spcPct val="0"/>
                  </a:spcAft>
                </a:pPr>
                <a:r>
                  <a:rPr lang="zh-CN" altLang="en-US" sz="3000" dirty="0">
                    <a:solidFill>
                      <a:schemeClr val="bg1"/>
                    </a:solidFill>
                    <a:latin typeface="思源黑体 CN Bold" panose="020B0800000000000000" pitchFamily="34" charset="-122"/>
                    <a:ea typeface="思源黑体 CN Bold" panose="020B0800000000000000" pitchFamily="34" charset="-122"/>
                    <a:cs typeface="+mn-ea"/>
                  </a:rPr>
                  <a:t>交班难</a:t>
                </a:r>
                <a:endParaRPr lang="zh-CN" altLang="en-US" sz="3000" dirty="0">
                  <a:solidFill>
                    <a:schemeClr val="bg1"/>
                  </a:solidFill>
                  <a:latin typeface="思源黑体 CN Bold" panose="020B0800000000000000" pitchFamily="34" charset="-122"/>
                  <a:ea typeface="思源黑体 CN Bold" panose="020B0800000000000000" pitchFamily="34" charset="-122"/>
                  <a:cs typeface="+mn-ea"/>
                </a:endParaRPr>
              </a:p>
            </p:txBody>
          </p:sp>
          <p:sp>
            <p:nvSpPr>
              <p:cNvPr id="84" name="矩形 83"/>
              <p:cNvSpPr/>
              <p:nvPr>
                <p:custDataLst>
                  <p:tags r:id="rId25"/>
                </p:custDataLst>
              </p:nvPr>
            </p:nvSpPr>
            <p:spPr>
              <a:xfrm>
                <a:off x="1650" y="8273"/>
                <a:ext cx="3776" cy="1308"/>
              </a:xfrm>
              <a:prstGeom prst="rect">
                <a:avLst/>
              </a:prstGeom>
              <a:noFill/>
            </p:spPr>
            <p:txBody>
              <a:bodyPr wrap="square" lIns="0" tIns="0" rIns="0" bIns="0" rtlCol="0" anchor="t" anchorCtr="0">
                <a:spAutoFit/>
              </a:bodyPr>
              <a:lstStyle/>
              <a:p>
                <a:pPr algn="r">
                  <a:lnSpc>
                    <a:spcPct val="150000"/>
                  </a:lnSpc>
                  <a:spcBef>
                    <a:spcPct val="0"/>
                  </a:spcBef>
                  <a:spcAft>
                    <a:spcPct val="0"/>
                  </a:spcAft>
                </a:pPr>
                <a:r>
                  <a:rPr lang="zh-CN" altLang="en-US">
                    <a:solidFill>
                      <a:schemeClr val="bg1"/>
                    </a:solidFill>
                    <a:latin typeface="思源黑体 CN Regular" panose="020B0500000000000000" charset="-122"/>
                    <a:ea typeface="思源黑体 CN Regular" panose="020B0500000000000000" charset="-122"/>
                    <a:cs typeface="+mn-ea"/>
                  </a:rPr>
                  <a:t>储值效果怎么样？</a:t>
                </a:r>
                <a:endParaRPr lang="zh-CN" altLang="en-US">
                  <a:solidFill>
                    <a:schemeClr val="bg1"/>
                  </a:solidFill>
                  <a:latin typeface="思源黑体 CN Regular" panose="020B0500000000000000" charset="-122"/>
                  <a:ea typeface="思源黑体 CN Regular" panose="020B0500000000000000" charset="-122"/>
                  <a:cs typeface="+mn-ea"/>
                </a:endParaRPr>
              </a:p>
              <a:p>
                <a:pPr algn="r">
                  <a:lnSpc>
                    <a:spcPct val="150000"/>
                  </a:lnSpc>
                  <a:spcBef>
                    <a:spcPct val="0"/>
                  </a:spcBef>
                  <a:spcAft>
                    <a:spcPct val="0"/>
                  </a:spcAft>
                </a:pPr>
                <a:r>
                  <a:rPr lang="zh-CN" altLang="en-US">
                    <a:solidFill>
                      <a:schemeClr val="bg1"/>
                    </a:solidFill>
                    <a:latin typeface="思源黑体 CN Regular" panose="020B0500000000000000" charset="-122"/>
                    <a:ea typeface="思源黑体 CN Regular" panose="020B0500000000000000" charset="-122"/>
                    <a:cs typeface="+mn-ea"/>
                  </a:rPr>
                  <a:t>客户储值赠送消费比？</a:t>
                </a:r>
                <a:endParaRPr lang="zh-CN" altLang="en-US">
                  <a:solidFill>
                    <a:schemeClr val="bg1"/>
                  </a:solidFill>
                  <a:latin typeface="思源黑体 CN Regular" panose="020B0500000000000000" charset="-122"/>
                  <a:ea typeface="思源黑体 CN Regular" panose="020B0500000000000000" charset="-122"/>
                  <a:cs typeface="+mn-ea"/>
                </a:endParaRPr>
              </a:p>
            </p:txBody>
          </p:sp>
          <p:sp>
            <p:nvSpPr>
              <p:cNvPr id="85" name="矩形 84"/>
              <p:cNvSpPr/>
              <p:nvPr>
                <p:custDataLst>
                  <p:tags r:id="rId26"/>
                </p:custDataLst>
              </p:nvPr>
            </p:nvSpPr>
            <p:spPr>
              <a:xfrm>
                <a:off x="1650" y="7525"/>
                <a:ext cx="3776" cy="727"/>
              </a:xfrm>
              <a:prstGeom prst="rect">
                <a:avLst/>
              </a:prstGeom>
              <a:noFill/>
            </p:spPr>
            <p:txBody>
              <a:bodyPr wrap="square" lIns="0" tIns="0" rIns="0" bIns="0" rtlCol="0" anchor="t" anchorCtr="0">
                <a:spAutoFit/>
              </a:bodyPr>
              <a:lstStyle/>
              <a:p>
                <a:pPr algn="r">
                  <a:buClrTx/>
                  <a:buSzTx/>
                  <a:buFontTx/>
                </a:pPr>
                <a:r>
                  <a:rPr lang="zh-CN" altLang="en-US" sz="3000">
                    <a:solidFill>
                      <a:srgbClr val="FE5900"/>
                    </a:solidFill>
                    <a:latin typeface="思源黑体 CN Bold" panose="020B0800000000000000" pitchFamily="34" charset="-122"/>
                    <a:ea typeface="思源黑体 CN Bold" panose="020B0800000000000000" pitchFamily="34" charset="-122"/>
                    <a:cs typeface="+mn-ea"/>
                  </a:rPr>
                  <a:t>决策难</a:t>
                </a:r>
                <a:endParaRPr lang="zh-CN" altLang="en-US" sz="3000">
                  <a:solidFill>
                    <a:srgbClr val="FE5900"/>
                  </a:solidFill>
                  <a:latin typeface="思源黑体 CN Bold" panose="020B0800000000000000" pitchFamily="34" charset="-122"/>
                  <a:ea typeface="思源黑体 CN Bold" panose="020B0800000000000000" pitchFamily="34" charset="-122"/>
                  <a:cs typeface="+mn-ea"/>
                </a:endParaRPr>
              </a:p>
            </p:txBody>
          </p:sp>
        </p:grpSp>
        <p:pic>
          <p:nvPicPr>
            <p:cNvPr id="7" name="图片 6" descr="xxxhdpi_ic_gift"/>
            <p:cNvPicPr>
              <a:picLocks noChangeAspect="1"/>
            </p:cNvPicPr>
            <p:nvPr/>
          </p:nvPicPr>
          <p:blipFill>
            <a:blip r:embed="rId27"/>
            <a:stretch>
              <a:fillRect/>
            </a:stretch>
          </p:blipFill>
          <p:spPr>
            <a:xfrm>
              <a:off x="8837" y="4706"/>
              <a:ext cx="1134" cy="1134"/>
            </a:xfrm>
            <a:prstGeom prst="rect">
              <a:avLst/>
            </a:prstGeom>
          </p:spPr>
        </p:pic>
      </p:gr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953000" y="618565"/>
            <a:ext cx="2286000" cy="461645"/>
          </a:xfrm>
          <a:prstGeom prst="rect">
            <a:avLst/>
          </a:prstGeom>
          <a:noFill/>
        </p:spPr>
        <p:txBody>
          <a:bodyPr wrap="none" lIns="0" tIns="0" rIns="0" bIns="0" rtlCol="0">
            <a:spAutoFit/>
          </a:bodyPr>
          <a:p>
            <a:pPr algn="ctr"/>
            <a:r>
              <a:rPr lang="zh-CN"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会员业务升级</a:t>
            </a:r>
            <a:endParaRPr lang="en-US" altLang="zh-CN"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102" name="组合 101"/>
          <p:cNvGrpSpPr/>
          <p:nvPr/>
        </p:nvGrpSpPr>
        <p:grpSpPr>
          <a:xfrm>
            <a:off x="261620" y="2662555"/>
            <a:ext cx="11669395" cy="1957070"/>
            <a:chOff x="412" y="4193"/>
            <a:chExt cx="18377" cy="3082"/>
          </a:xfrm>
        </p:grpSpPr>
        <p:grpSp>
          <p:nvGrpSpPr>
            <p:cNvPr id="93" name="组合 92"/>
            <p:cNvGrpSpPr/>
            <p:nvPr/>
          </p:nvGrpSpPr>
          <p:grpSpPr>
            <a:xfrm rot="0">
              <a:off x="412" y="4193"/>
              <a:ext cx="3082" cy="3082"/>
              <a:chOff x="249" y="4193"/>
              <a:chExt cx="3082" cy="3082"/>
            </a:xfrm>
          </p:grpSpPr>
          <p:sp>
            <p:nvSpPr>
              <p:cNvPr id="11" name="弧形 10"/>
              <p:cNvSpPr/>
              <p:nvPr>
                <p:custDataLst>
                  <p:tags r:id="rId1"/>
                </p:custDataLst>
              </p:nvPr>
            </p:nvSpPr>
            <p:spPr>
              <a:xfrm flipV="1">
                <a:off x="249" y="4193"/>
                <a:ext cx="3082" cy="3082"/>
              </a:xfrm>
              <a:prstGeom prst="arc">
                <a:avLst>
                  <a:gd name="adj1" fmla="val 1352946"/>
                  <a:gd name="adj2" fmla="val 10848491"/>
                </a:avLst>
              </a:prstGeom>
              <a:ln w="44450" cap="rnd">
                <a:gradFill>
                  <a:gsLst>
                    <a:gs pos="0">
                      <a:schemeClr val="bg1">
                        <a:alpha val="0"/>
                      </a:schemeClr>
                    </a:gs>
                    <a:gs pos="100000">
                      <a:schemeClr val="bg1"/>
                    </a:gs>
                  </a:gsLst>
                  <a:lin ang="0" scaled="1"/>
                </a:gradFill>
                <a:headEnd type="triangle"/>
              </a:ln>
              <a:effectLst/>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zh-CN" altLang="en-US">
                  <a:latin typeface="思源黑体" panose="020B0800000000000000" charset="-122"/>
                  <a:ea typeface="思源黑体" panose="020B0800000000000000" charset="-122"/>
                </a:endParaRPr>
              </a:p>
            </p:txBody>
          </p:sp>
          <p:grpSp>
            <p:nvGrpSpPr>
              <p:cNvPr id="26" name="组合 25"/>
              <p:cNvGrpSpPr/>
              <p:nvPr/>
            </p:nvGrpSpPr>
            <p:grpSpPr>
              <a:xfrm rot="0">
                <a:off x="578" y="4518"/>
                <a:ext cx="2424" cy="2423"/>
                <a:chOff x="1161" y="4123"/>
                <a:chExt cx="2424" cy="2423"/>
              </a:xfrm>
            </p:grpSpPr>
            <p:sp>
              <p:nvSpPr>
                <p:cNvPr id="9" name="椭圆 8"/>
                <p:cNvSpPr/>
                <p:nvPr>
                  <p:custDataLst>
                    <p:tags r:id="rId2"/>
                  </p:custDataLst>
                </p:nvPr>
              </p:nvSpPr>
              <p:spPr>
                <a:xfrm>
                  <a:off x="1161" y="4123"/>
                  <a:ext cx="2424" cy="2423"/>
                </a:xfrm>
                <a:prstGeom prst="ellipse">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latin typeface="思源黑体" panose="020B0800000000000000" charset="-122"/>
                    <a:ea typeface="思源黑体" panose="020B0800000000000000" charset="-122"/>
                  </a:endParaRPr>
                </a:p>
              </p:txBody>
            </p:sp>
            <p:sp>
              <p:nvSpPr>
                <p:cNvPr id="7" name="椭圆 6"/>
                <p:cNvSpPr/>
                <p:nvPr>
                  <p:custDataLst>
                    <p:tags r:id="rId3"/>
                  </p:custDataLst>
                </p:nvPr>
              </p:nvSpPr>
              <p:spPr>
                <a:xfrm>
                  <a:off x="1286" y="4249"/>
                  <a:ext cx="2174" cy="2174"/>
                </a:xfrm>
                <a:prstGeom prst="ellipse">
                  <a:avLst/>
                </a:prstGeom>
                <a:solidFill>
                  <a:srgbClr val="2CBAE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252063" bIns="0" numCol="1" spcCol="0" rtlCol="0" fromWordArt="0" anchor="t" anchorCtr="0" forceAA="0" compatLnSpc="1">
                  <a:normAutofit/>
                </a:bodyPr>
                <a:lstStyle/>
                <a:p>
                  <a:pPr lvl="0" algn="ctr">
                    <a:buClrTx/>
                    <a:buSzTx/>
                    <a:buFontTx/>
                  </a:pPr>
                  <a:endParaRPr lang="zh-CN" altLang="en-US" sz="1400" b="1">
                    <a:solidFill>
                      <a:srgbClr val="FFFFFF"/>
                    </a:solidFill>
                    <a:latin typeface="思源黑体" panose="020B0800000000000000" charset="-122"/>
                    <a:ea typeface="思源黑体" panose="020B0800000000000000" charset="-122"/>
                    <a:cs typeface="+mj-ea"/>
                    <a:sym typeface="+mn-ea"/>
                  </a:endParaRPr>
                </a:p>
              </p:txBody>
            </p:sp>
            <p:sp>
              <p:nvSpPr>
                <p:cNvPr id="10" name="椭圆 9"/>
                <p:cNvSpPr/>
                <p:nvPr>
                  <p:custDataLst>
                    <p:tags r:id="rId4"/>
                  </p:custDataLst>
                </p:nvPr>
              </p:nvSpPr>
              <p:spPr>
                <a:xfrm>
                  <a:off x="1399" y="4360"/>
                  <a:ext cx="1948" cy="1948"/>
                </a:xfrm>
                <a:prstGeom prst="ellipse">
                  <a:avLst/>
                </a:prstGeom>
                <a:solidFill>
                  <a:srgbClr val="0D64FE"/>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45714" numCol="1" spcCol="0" rtlCol="0" fromWordArt="0" anchor="ctr" anchorCtr="0" forceAA="0" compatLnSpc="1">
                  <a:normAutofit/>
                </a:bodyPr>
                <a:lstStyle/>
                <a:p>
                  <a:pPr lvl="0" algn="ctr">
                    <a:buClrTx/>
                    <a:buSzTx/>
                    <a:buFontTx/>
                  </a:pPr>
                  <a:endParaRPr lang="zh-CN" altLang="en-US" sz="1600" b="1">
                    <a:latin typeface="思源黑体" panose="020B0800000000000000" charset="-122"/>
                    <a:ea typeface="思源黑体" panose="020B0800000000000000" charset="-122"/>
                    <a:cs typeface="微软雅黑" panose="020B0503020204020204" charset="-122"/>
                    <a:sym typeface="+mn-ea"/>
                  </a:endParaRPr>
                </a:p>
              </p:txBody>
            </p:sp>
            <p:sp>
              <p:nvSpPr>
                <p:cNvPr id="14" name="矩形 13"/>
                <p:cNvSpPr/>
                <p:nvPr>
                  <p:custDataLst>
                    <p:tags r:id="rId5"/>
                  </p:custDataLst>
                </p:nvPr>
              </p:nvSpPr>
              <p:spPr>
                <a:xfrm>
                  <a:off x="1625" y="5468"/>
                  <a:ext cx="1496" cy="363"/>
                </a:xfrm>
                <a:prstGeom prst="rect">
                  <a:avLst/>
                </a:prstGeom>
                <a:noFill/>
              </p:spPr>
              <p:txBody>
                <a:bodyPr wrap="square" lIns="0" tIns="0" rIns="0" bIns="0" rtlCol="0" anchor="t" anchorCtr="0">
                  <a:spAutoFit/>
                </a:bodyPr>
                <a:lstStyle/>
                <a:p>
                  <a:pPr marL="0" indent="0" algn="ctr">
                    <a:lnSpc>
                      <a:spcPct val="100000"/>
                    </a:lnSpc>
                    <a:spcBef>
                      <a:spcPts val="0"/>
                    </a:spcBef>
                    <a:spcAft>
                      <a:spcPts val="0"/>
                    </a:spcAft>
                    <a:buSzPct val="100000"/>
                  </a:pPr>
                  <a:r>
                    <a:rPr lang="en-US" altLang="zh-CN" sz="15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Plus</a:t>
                  </a:r>
                  <a:r>
                    <a:rPr lang="zh-CN" altLang="en-US" sz="15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会员</a:t>
                  </a:r>
                  <a:endParaRPr lang="zh-CN" altLang="en-US" sz="15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grpSp>
          <p:nvGrpSpPr>
            <p:cNvPr id="92" name="组合 91"/>
            <p:cNvGrpSpPr/>
            <p:nvPr/>
          </p:nvGrpSpPr>
          <p:grpSpPr>
            <a:xfrm rot="0">
              <a:off x="3471" y="4193"/>
              <a:ext cx="3082" cy="3082"/>
              <a:chOff x="3297" y="4193"/>
              <a:chExt cx="3082" cy="3082"/>
            </a:xfrm>
          </p:grpSpPr>
          <p:sp>
            <p:nvSpPr>
              <p:cNvPr id="53" name="弧形 52"/>
              <p:cNvSpPr/>
              <p:nvPr>
                <p:custDataLst>
                  <p:tags r:id="rId6"/>
                </p:custDataLst>
              </p:nvPr>
            </p:nvSpPr>
            <p:spPr>
              <a:xfrm flipV="1">
                <a:off x="3297" y="4193"/>
                <a:ext cx="3082" cy="3082"/>
              </a:xfrm>
              <a:prstGeom prst="arc">
                <a:avLst>
                  <a:gd name="adj1" fmla="val 10822527"/>
                  <a:gd name="adj2" fmla="val 20157622"/>
                </a:avLst>
              </a:prstGeom>
              <a:ln w="44450" cap="rnd">
                <a:gradFill>
                  <a:gsLst>
                    <a:gs pos="0">
                      <a:schemeClr val="bg1">
                        <a:alpha val="0"/>
                      </a:schemeClr>
                    </a:gs>
                    <a:gs pos="100000">
                      <a:schemeClr val="bg1"/>
                    </a:gs>
                  </a:gsLst>
                  <a:lin ang="0" scaled="1"/>
                </a:gradFill>
                <a:headEnd type="none"/>
                <a:tailEnd type="triangle"/>
              </a:ln>
              <a:effectLst/>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zh-CN" altLang="en-US">
                  <a:latin typeface="思源黑体" panose="020B0800000000000000" charset="-122"/>
                  <a:ea typeface="思源黑体" panose="020B0800000000000000" charset="-122"/>
                </a:endParaRPr>
              </a:p>
            </p:txBody>
          </p:sp>
          <p:grpSp>
            <p:nvGrpSpPr>
              <p:cNvPr id="28" name="组合 27"/>
              <p:cNvGrpSpPr/>
              <p:nvPr/>
            </p:nvGrpSpPr>
            <p:grpSpPr>
              <a:xfrm rot="0">
                <a:off x="3607" y="4518"/>
                <a:ext cx="2424" cy="2423"/>
                <a:chOff x="1161" y="4123"/>
                <a:chExt cx="2424" cy="2423"/>
              </a:xfrm>
            </p:grpSpPr>
            <p:sp>
              <p:nvSpPr>
                <p:cNvPr id="29" name="椭圆 28"/>
                <p:cNvSpPr/>
                <p:nvPr>
                  <p:custDataLst>
                    <p:tags r:id="rId7"/>
                  </p:custDataLst>
                </p:nvPr>
              </p:nvSpPr>
              <p:spPr>
                <a:xfrm>
                  <a:off x="1161" y="4123"/>
                  <a:ext cx="2424" cy="2423"/>
                </a:xfrm>
                <a:prstGeom prst="ellipse">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p>
                  <a:pPr algn="ctr"/>
                  <a:endParaRPr lang="zh-CN" altLang="en-US">
                    <a:latin typeface="思源黑体" panose="020B0800000000000000" charset="-122"/>
                    <a:ea typeface="思源黑体" panose="020B0800000000000000" charset="-122"/>
                  </a:endParaRPr>
                </a:p>
              </p:txBody>
            </p:sp>
            <p:sp>
              <p:nvSpPr>
                <p:cNvPr id="30" name="椭圆 29"/>
                <p:cNvSpPr/>
                <p:nvPr>
                  <p:custDataLst>
                    <p:tags r:id="rId8"/>
                  </p:custDataLst>
                </p:nvPr>
              </p:nvSpPr>
              <p:spPr>
                <a:xfrm>
                  <a:off x="1286" y="4249"/>
                  <a:ext cx="2174" cy="2174"/>
                </a:xfrm>
                <a:prstGeom prst="ellipse">
                  <a:avLst/>
                </a:prstGeom>
                <a:solidFill>
                  <a:srgbClr val="2CBAE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252063" bIns="0" numCol="1" spcCol="0" rtlCol="0" fromWordArt="0" anchor="t" anchorCtr="0" forceAA="0" compatLnSpc="1">
                  <a:normAutofit/>
                </a:bodyPr>
                <a:p>
                  <a:pPr lvl="0" algn="ctr">
                    <a:buClrTx/>
                    <a:buSzTx/>
                    <a:buFontTx/>
                  </a:pPr>
                  <a:endParaRPr lang="zh-CN" altLang="en-US" sz="1400" b="1">
                    <a:solidFill>
                      <a:srgbClr val="FFFFFF"/>
                    </a:solidFill>
                    <a:latin typeface="思源黑体" panose="020B0800000000000000" charset="-122"/>
                    <a:ea typeface="思源黑体" panose="020B0800000000000000" charset="-122"/>
                    <a:cs typeface="+mj-ea"/>
                    <a:sym typeface="+mn-ea"/>
                  </a:endParaRPr>
                </a:p>
              </p:txBody>
            </p:sp>
            <p:sp>
              <p:nvSpPr>
                <p:cNvPr id="31" name="椭圆 30"/>
                <p:cNvSpPr/>
                <p:nvPr>
                  <p:custDataLst>
                    <p:tags r:id="rId9"/>
                  </p:custDataLst>
                </p:nvPr>
              </p:nvSpPr>
              <p:spPr>
                <a:xfrm>
                  <a:off x="1399" y="4360"/>
                  <a:ext cx="1948" cy="1948"/>
                </a:xfrm>
                <a:prstGeom prst="ellipse">
                  <a:avLst/>
                </a:prstGeom>
                <a:solidFill>
                  <a:srgbClr val="0D64FE"/>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45714" numCol="1" spcCol="0" rtlCol="0" fromWordArt="0" anchor="ctr" anchorCtr="0" forceAA="0" compatLnSpc="1">
                  <a:normAutofit/>
                </a:bodyPr>
                <a:p>
                  <a:pPr lvl="0" algn="ctr">
                    <a:buClrTx/>
                    <a:buSzTx/>
                    <a:buFontTx/>
                  </a:pPr>
                  <a:endParaRPr lang="zh-CN" altLang="en-US" sz="1600" b="1">
                    <a:latin typeface="思源黑体" panose="020B0800000000000000" charset="-122"/>
                    <a:ea typeface="思源黑体" panose="020B0800000000000000" charset="-122"/>
                    <a:cs typeface="微软雅黑" panose="020B0503020204020204" charset="-122"/>
                    <a:sym typeface="+mn-ea"/>
                  </a:endParaRPr>
                </a:p>
              </p:txBody>
            </p:sp>
            <p:sp>
              <p:nvSpPr>
                <p:cNvPr id="32" name="矩形 31"/>
                <p:cNvSpPr/>
                <p:nvPr>
                  <p:custDataLst>
                    <p:tags r:id="rId10"/>
                  </p:custDataLst>
                </p:nvPr>
              </p:nvSpPr>
              <p:spPr>
                <a:xfrm>
                  <a:off x="1625" y="5468"/>
                  <a:ext cx="1496" cy="363"/>
                </a:xfrm>
                <a:prstGeom prst="rect">
                  <a:avLst/>
                </a:prstGeom>
                <a:noFill/>
              </p:spPr>
              <p:txBody>
                <a:bodyPr wrap="square" lIns="0" tIns="0" rIns="0" bIns="0" rtlCol="0" anchor="t" anchorCtr="0">
                  <a:spAutoFit/>
                </a:bodyPr>
                <a:p>
                  <a:pPr marL="0" indent="0" algn="ctr">
                    <a:lnSpc>
                      <a:spcPct val="100000"/>
                    </a:lnSpc>
                    <a:spcBef>
                      <a:spcPts val="0"/>
                    </a:spcBef>
                    <a:spcAft>
                      <a:spcPts val="0"/>
                    </a:spcAft>
                    <a:buSzPct val="100000"/>
                  </a:pPr>
                  <a:r>
                    <a:rPr lang="zh-CN" altLang="en-US" sz="1500" dirty="0">
                      <a:solidFill>
                        <a:schemeClr val="bg1"/>
                      </a:solidFill>
                      <a:latin typeface="思源黑体 CN Bold" panose="020B0800000000000000" pitchFamily="34" charset="-122"/>
                      <a:ea typeface="思源黑体 CN Bold" panose="020B0800000000000000" pitchFamily="34" charset="-122"/>
                      <a:cs typeface="+mn-ea"/>
                      <a:sym typeface="+mn-ea"/>
                    </a:rPr>
                    <a:t>会员分销</a:t>
                  </a:r>
                  <a:endParaRPr lang="zh-CN" altLang="en-US" sz="15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grpSp>
          <p:nvGrpSpPr>
            <p:cNvPr id="91" name="组合 90"/>
            <p:cNvGrpSpPr/>
            <p:nvPr/>
          </p:nvGrpSpPr>
          <p:grpSpPr>
            <a:xfrm rot="0">
              <a:off x="6530" y="4193"/>
              <a:ext cx="3082" cy="3082"/>
              <a:chOff x="6344" y="4193"/>
              <a:chExt cx="3082" cy="3082"/>
            </a:xfrm>
          </p:grpSpPr>
          <p:sp>
            <p:nvSpPr>
              <p:cNvPr id="8" name="弧形 7"/>
              <p:cNvSpPr/>
              <p:nvPr>
                <p:custDataLst>
                  <p:tags r:id="rId11"/>
                </p:custDataLst>
              </p:nvPr>
            </p:nvSpPr>
            <p:spPr>
              <a:xfrm flipV="1">
                <a:off x="6344" y="4193"/>
                <a:ext cx="3082" cy="3082"/>
              </a:xfrm>
              <a:prstGeom prst="arc">
                <a:avLst>
                  <a:gd name="adj1" fmla="val 1352946"/>
                  <a:gd name="adj2" fmla="val 10848491"/>
                </a:avLst>
              </a:prstGeom>
              <a:ln w="44450" cap="rnd">
                <a:gradFill>
                  <a:gsLst>
                    <a:gs pos="0">
                      <a:schemeClr val="bg1">
                        <a:alpha val="0"/>
                      </a:schemeClr>
                    </a:gs>
                    <a:gs pos="100000">
                      <a:schemeClr val="bg1"/>
                    </a:gs>
                  </a:gsLst>
                  <a:lin ang="0" scaled="1"/>
                </a:gradFill>
                <a:headEnd type="triangle"/>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zh-CN" altLang="en-US">
                  <a:latin typeface="思源黑体" panose="020B0800000000000000" charset="-122"/>
                  <a:ea typeface="思源黑体" panose="020B0800000000000000" charset="-122"/>
                </a:endParaRPr>
              </a:p>
            </p:txBody>
          </p:sp>
          <p:grpSp>
            <p:nvGrpSpPr>
              <p:cNvPr id="37" name="组合 36"/>
              <p:cNvGrpSpPr/>
              <p:nvPr/>
            </p:nvGrpSpPr>
            <p:grpSpPr>
              <a:xfrm rot="0">
                <a:off x="6673" y="4518"/>
                <a:ext cx="2424" cy="2423"/>
                <a:chOff x="1161" y="4123"/>
                <a:chExt cx="2424" cy="2423"/>
              </a:xfrm>
            </p:grpSpPr>
            <p:sp>
              <p:nvSpPr>
                <p:cNvPr id="38" name="椭圆 37"/>
                <p:cNvSpPr/>
                <p:nvPr>
                  <p:custDataLst>
                    <p:tags r:id="rId12"/>
                  </p:custDataLst>
                </p:nvPr>
              </p:nvSpPr>
              <p:spPr>
                <a:xfrm>
                  <a:off x="1161" y="4123"/>
                  <a:ext cx="2424" cy="2423"/>
                </a:xfrm>
                <a:prstGeom prst="ellipse">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p>
                  <a:pPr algn="ctr"/>
                  <a:endParaRPr lang="zh-CN" altLang="en-US">
                    <a:latin typeface="思源黑体" panose="020B0800000000000000" charset="-122"/>
                    <a:ea typeface="思源黑体" panose="020B0800000000000000" charset="-122"/>
                  </a:endParaRPr>
                </a:p>
              </p:txBody>
            </p:sp>
            <p:sp>
              <p:nvSpPr>
                <p:cNvPr id="39" name="椭圆 38"/>
                <p:cNvSpPr/>
                <p:nvPr>
                  <p:custDataLst>
                    <p:tags r:id="rId13"/>
                  </p:custDataLst>
                </p:nvPr>
              </p:nvSpPr>
              <p:spPr>
                <a:xfrm>
                  <a:off x="1286" y="4249"/>
                  <a:ext cx="2174" cy="2174"/>
                </a:xfrm>
                <a:prstGeom prst="ellipse">
                  <a:avLst/>
                </a:prstGeom>
                <a:solidFill>
                  <a:srgbClr val="2CBAE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252063" bIns="0" numCol="1" spcCol="0" rtlCol="0" fromWordArt="0" anchor="t" anchorCtr="0" forceAA="0" compatLnSpc="1">
                  <a:normAutofit/>
                </a:bodyPr>
                <a:p>
                  <a:pPr lvl="0" algn="ctr">
                    <a:buClrTx/>
                    <a:buSzTx/>
                    <a:buFontTx/>
                  </a:pPr>
                  <a:endParaRPr lang="zh-CN" altLang="en-US" sz="1400" b="1">
                    <a:solidFill>
                      <a:srgbClr val="FFFFFF"/>
                    </a:solidFill>
                    <a:latin typeface="思源黑体" panose="020B0800000000000000" charset="-122"/>
                    <a:ea typeface="思源黑体" panose="020B0800000000000000" charset="-122"/>
                    <a:cs typeface="+mj-ea"/>
                    <a:sym typeface="+mn-ea"/>
                  </a:endParaRPr>
                </a:p>
              </p:txBody>
            </p:sp>
            <p:sp>
              <p:nvSpPr>
                <p:cNvPr id="41" name="椭圆 40"/>
                <p:cNvSpPr/>
                <p:nvPr>
                  <p:custDataLst>
                    <p:tags r:id="rId14"/>
                  </p:custDataLst>
                </p:nvPr>
              </p:nvSpPr>
              <p:spPr>
                <a:xfrm>
                  <a:off x="1399" y="4360"/>
                  <a:ext cx="1948" cy="1948"/>
                </a:xfrm>
                <a:prstGeom prst="ellipse">
                  <a:avLst/>
                </a:prstGeom>
                <a:solidFill>
                  <a:srgbClr val="0D64FE"/>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45714" numCol="1" spcCol="0" rtlCol="0" fromWordArt="0" anchor="ctr" anchorCtr="0" forceAA="0" compatLnSpc="1">
                  <a:normAutofit/>
                </a:bodyPr>
                <a:p>
                  <a:pPr lvl="0" algn="ctr">
                    <a:buClrTx/>
                    <a:buSzTx/>
                    <a:buFontTx/>
                  </a:pPr>
                  <a:endParaRPr lang="zh-CN" altLang="en-US" sz="1600" b="1">
                    <a:latin typeface="思源黑体" panose="020B0800000000000000" charset="-122"/>
                    <a:ea typeface="思源黑体" panose="020B0800000000000000" charset="-122"/>
                    <a:cs typeface="微软雅黑" panose="020B0503020204020204" charset="-122"/>
                    <a:sym typeface="+mn-ea"/>
                  </a:endParaRPr>
                </a:p>
              </p:txBody>
            </p:sp>
            <p:sp>
              <p:nvSpPr>
                <p:cNvPr id="42" name="矩形 41"/>
                <p:cNvSpPr/>
                <p:nvPr>
                  <p:custDataLst>
                    <p:tags r:id="rId15"/>
                  </p:custDataLst>
                </p:nvPr>
              </p:nvSpPr>
              <p:spPr>
                <a:xfrm>
                  <a:off x="1625" y="5468"/>
                  <a:ext cx="1496" cy="363"/>
                </a:xfrm>
                <a:prstGeom prst="rect">
                  <a:avLst/>
                </a:prstGeom>
                <a:noFill/>
              </p:spPr>
              <p:txBody>
                <a:bodyPr wrap="square" lIns="0" tIns="0" rIns="0" bIns="0" rtlCol="0" anchor="t" anchorCtr="0">
                  <a:spAutoFit/>
                </a:bodyPr>
                <a:p>
                  <a:pPr marL="0" indent="0" algn="ctr">
                    <a:lnSpc>
                      <a:spcPct val="100000"/>
                    </a:lnSpc>
                    <a:spcBef>
                      <a:spcPts val="0"/>
                    </a:spcBef>
                    <a:spcAft>
                      <a:spcPts val="0"/>
                    </a:spcAft>
                    <a:buSzPct val="100000"/>
                  </a:pPr>
                  <a:r>
                    <a:rPr lang="zh-CN" altLang="en-US" sz="1500">
                      <a:solidFill>
                        <a:srgbClr val="FFFFFF"/>
                      </a:solidFill>
                      <a:latin typeface="思源黑体 CN Bold" panose="020B0800000000000000" pitchFamily="34" charset="-122"/>
                      <a:ea typeface="思源黑体 CN Bold" panose="020B0800000000000000" pitchFamily="34" charset="-122"/>
                      <a:cs typeface="+mn-ea"/>
                      <a:sym typeface="+mn-ea"/>
                    </a:rPr>
                    <a:t>批量充值</a:t>
                  </a:r>
                  <a:endParaRPr lang="zh-CN" altLang="en-US" sz="15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grpSp>
          <p:nvGrpSpPr>
            <p:cNvPr id="90" name="组合 89"/>
            <p:cNvGrpSpPr/>
            <p:nvPr/>
          </p:nvGrpSpPr>
          <p:grpSpPr>
            <a:xfrm rot="0">
              <a:off x="9589" y="4193"/>
              <a:ext cx="3082" cy="3082"/>
              <a:chOff x="9392" y="4193"/>
              <a:chExt cx="3082" cy="3082"/>
            </a:xfrm>
          </p:grpSpPr>
          <p:sp>
            <p:nvSpPr>
              <p:cNvPr id="40" name="弧形 39"/>
              <p:cNvSpPr/>
              <p:nvPr>
                <p:custDataLst>
                  <p:tags r:id="rId16"/>
                </p:custDataLst>
              </p:nvPr>
            </p:nvSpPr>
            <p:spPr>
              <a:xfrm flipV="1">
                <a:off x="9392" y="4193"/>
                <a:ext cx="3082" cy="3082"/>
              </a:xfrm>
              <a:prstGeom prst="arc">
                <a:avLst>
                  <a:gd name="adj1" fmla="val 10822527"/>
                  <a:gd name="adj2" fmla="val 20157622"/>
                </a:avLst>
              </a:prstGeom>
              <a:ln w="44450" cap="rnd">
                <a:gradFill>
                  <a:gsLst>
                    <a:gs pos="0">
                      <a:schemeClr val="bg1">
                        <a:alpha val="0"/>
                      </a:schemeClr>
                    </a:gs>
                    <a:gs pos="100000">
                      <a:schemeClr val="bg1"/>
                    </a:gs>
                  </a:gsLst>
                  <a:lin ang="0" scaled="1"/>
                </a:gradFill>
                <a:headEnd type="none"/>
                <a:tailEnd type="triangle"/>
              </a:ln>
              <a:effectLst/>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zh-CN" altLang="en-US">
                  <a:latin typeface="思源黑体" panose="020B0800000000000000" charset="-122"/>
                  <a:ea typeface="思源黑体" panose="020B0800000000000000" charset="-122"/>
                </a:endParaRPr>
              </a:p>
            </p:txBody>
          </p:sp>
          <p:grpSp>
            <p:nvGrpSpPr>
              <p:cNvPr id="45" name="组合 44"/>
              <p:cNvGrpSpPr/>
              <p:nvPr/>
            </p:nvGrpSpPr>
            <p:grpSpPr>
              <a:xfrm rot="0">
                <a:off x="9721" y="4556"/>
                <a:ext cx="2424" cy="2423"/>
                <a:chOff x="1161" y="4123"/>
                <a:chExt cx="2424" cy="2423"/>
              </a:xfrm>
            </p:grpSpPr>
            <p:sp>
              <p:nvSpPr>
                <p:cNvPr id="47" name="椭圆 46"/>
                <p:cNvSpPr/>
                <p:nvPr>
                  <p:custDataLst>
                    <p:tags r:id="rId17"/>
                  </p:custDataLst>
                </p:nvPr>
              </p:nvSpPr>
              <p:spPr>
                <a:xfrm>
                  <a:off x="1161" y="4123"/>
                  <a:ext cx="2424" cy="2423"/>
                </a:xfrm>
                <a:prstGeom prst="ellipse">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p>
                  <a:pPr algn="ctr"/>
                  <a:endParaRPr lang="zh-CN" altLang="en-US">
                    <a:latin typeface="思源黑体" panose="020B0800000000000000" charset="-122"/>
                    <a:ea typeface="思源黑体" panose="020B0800000000000000" charset="-122"/>
                  </a:endParaRPr>
                </a:p>
              </p:txBody>
            </p:sp>
            <p:sp>
              <p:nvSpPr>
                <p:cNvPr id="48" name="椭圆 47"/>
                <p:cNvSpPr/>
                <p:nvPr>
                  <p:custDataLst>
                    <p:tags r:id="rId18"/>
                  </p:custDataLst>
                </p:nvPr>
              </p:nvSpPr>
              <p:spPr>
                <a:xfrm>
                  <a:off x="1286" y="4249"/>
                  <a:ext cx="2174" cy="2174"/>
                </a:xfrm>
                <a:prstGeom prst="ellipse">
                  <a:avLst/>
                </a:prstGeom>
                <a:solidFill>
                  <a:srgbClr val="2CBAE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252063" bIns="0" numCol="1" spcCol="0" rtlCol="0" fromWordArt="0" anchor="t" anchorCtr="0" forceAA="0" compatLnSpc="1">
                  <a:normAutofit/>
                </a:bodyPr>
                <a:p>
                  <a:pPr lvl="0" algn="ctr">
                    <a:buClrTx/>
                    <a:buSzTx/>
                    <a:buFontTx/>
                  </a:pPr>
                  <a:endParaRPr lang="zh-CN" altLang="en-US" sz="1400" b="1">
                    <a:solidFill>
                      <a:srgbClr val="FFFFFF"/>
                    </a:solidFill>
                    <a:latin typeface="思源黑体" panose="020B0800000000000000" charset="-122"/>
                    <a:ea typeface="思源黑体" panose="020B0800000000000000" charset="-122"/>
                    <a:cs typeface="+mj-ea"/>
                    <a:sym typeface="+mn-ea"/>
                  </a:endParaRPr>
                </a:p>
              </p:txBody>
            </p:sp>
            <p:sp>
              <p:nvSpPr>
                <p:cNvPr id="49" name="椭圆 48"/>
                <p:cNvSpPr/>
                <p:nvPr>
                  <p:custDataLst>
                    <p:tags r:id="rId19"/>
                  </p:custDataLst>
                </p:nvPr>
              </p:nvSpPr>
              <p:spPr>
                <a:xfrm>
                  <a:off x="1399" y="4360"/>
                  <a:ext cx="1948" cy="1948"/>
                </a:xfrm>
                <a:prstGeom prst="ellipse">
                  <a:avLst/>
                </a:prstGeom>
                <a:solidFill>
                  <a:srgbClr val="0D64FE"/>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45714" numCol="1" spcCol="0" rtlCol="0" fromWordArt="0" anchor="ctr" anchorCtr="0" forceAA="0" compatLnSpc="1">
                  <a:normAutofit/>
                </a:bodyPr>
                <a:p>
                  <a:pPr lvl="0" algn="ctr">
                    <a:buClrTx/>
                    <a:buSzTx/>
                    <a:buFontTx/>
                  </a:pPr>
                  <a:endParaRPr lang="zh-CN" altLang="en-US" sz="1600" b="1">
                    <a:latin typeface="思源黑体" panose="020B0800000000000000" charset="-122"/>
                    <a:ea typeface="思源黑体" panose="020B0800000000000000" charset="-122"/>
                    <a:cs typeface="微软雅黑" panose="020B0503020204020204" charset="-122"/>
                    <a:sym typeface="+mn-ea"/>
                  </a:endParaRPr>
                </a:p>
              </p:txBody>
            </p:sp>
            <p:sp>
              <p:nvSpPr>
                <p:cNvPr id="50" name="矩形 49"/>
                <p:cNvSpPr/>
                <p:nvPr>
                  <p:custDataLst>
                    <p:tags r:id="rId20"/>
                  </p:custDataLst>
                </p:nvPr>
              </p:nvSpPr>
              <p:spPr>
                <a:xfrm>
                  <a:off x="1625" y="5468"/>
                  <a:ext cx="1496" cy="727"/>
                </a:xfrm>
                <a:prstGeom prst="rect">
                  <a:avLst/>
                </a:prstGeom>
                <a:noFill/>
              </p:spPr>
              <p:txBody>
                <a:bodyPr wrap="square" lIns="0" tIns="0" rIns="0" bIns="0" rtlCol="0" anchor="t" anchorCtr="0">
                  <a:spAutoFit/>
                </a:bodyPr>
                <a:p>
                  <a:pPr marL="0" indent="0" algn="ctr">
                    <a:lnSpc>
                      <a:spcPct val="100000"/>
                    </a:lnSpc>
                    <a:spcBef>
                      <a:spcPts val="0"/>
                    </a:spcBef>
                    <a:spcAft>
                      <a:spcPts val="0"/>
                    </a:spcAft>
                    <a:buSzPct val="100000"/>
                  </a:pPr>
                  <a:r>
                    <a:rPr lang="zh-CN" altLang="en-US" sz="1500">
                      <a:solidFill>
                        <a:srgbClr val="FFFFFF"/>
                      </a:solidFill>
                      <a:latin typeface="思源黑体 CN Bold" panose="020B0800000000000000" pitchFamily="34" charset="-122"/>
                      <a:ea typeface="思源黑体 CN Bold" panose="020B0800000000000000" pitchFamily="34" charset="-122"/>
                      <a:cs typeface="+mn-ea"/>
                      <a:sym typeface="+mn-ea"/>
                    </a:rPr>
                    <a:t>批量积分</a:t>
                  </a:r>
                  <a:endParaRPr lang="zh-CN" altLang="en-US" sz="1500">
                    <a:solidFill>
                      <a:srgbClr val="FFFFFF"/>
                    </a:solidFill>
                    <a:latin typeface="思源黑体 CN Bold" panose="020B0800000000000000" pitchFamily="34" charset="-122"/>
                    <a:ea typeface="思源黑体 CN Bold" panose="020B0800000000000000" pitchFamily="34" charset="-122"/>
                    <a:cs typeface="+mn-ea"/>
                  </a:endParaRPr>
                </a:p>
                <a:p>
                  <a:pPr marL="0" indent="0" algn="ctr">
                    <a:lnSpc>
                      <a:spcPct val="100000"/>
                    </a:lnSpc>
                    <a:spcBef>
                      <a:spcPts val="0"/>
                    </a:spcBef>
                    <a:spcAft>
                      <a:spcPts val="0"/>
                    </a:spcAft>
                    <a:buSzPct val="100000"/>
                  </a:pPr>
                  <a:r>
                    <a:rPr lang="zh-CN" altLang="en-US" sz="1500">
                      <a:solidFill>
                        <a:srgbClr val="FFFFFF"/>
                      </a:solidFill>
                      <a:latin typeface="思源黑体 CN Bold" panose="020B0800000000000000" pitchFamily="34" charset="-122"/>
                      <a:ea typeface="思源黑体 CN Bold" panose="020B0800000000000000" pitchFamily="34" charset="-122"/>
                      <a:cs typeface="+mn-ea"/>
                      <a:sym typeface="+mn-ea"/>
                    </a:rPr>
                    <a:t>转储值</a:t>
                  </a:r>
                  <a:endParaRPr lang="zh-CN" altLang="en-US" sz="15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grpSp>
          <p:nvGrpSpPr>
            <p:cNvPr id="89" name="组合 88"/>
            <p:cNvGrpSpPr/>
            <p:nvPr/>
          </p:nvGrpSpPr>
          <p:grpSpPr>
            <a:xfrm rot="0">
              <a:off x="12648" y="4193"/>
              <a:ext cx="3082" cy="3082"/>
              <a:chOff x="12442" y="4193"/>
              <a:chExt cx="3082" cy="3082"/>
            </a:xfrm>
          </p:grpSpPr>
          <p:sp>
            <p:nvSpPr>
              <p:cNvPr id="58" name="弧形 57"/>
              <p:cNvSpPr/>
              <p:nvPr>
                <p:custDataLst>
                  <p:tags r:id="rId21"/>
                </p:custDataLst>
              </p:nvPr>
            </p:nvSpPr>
            <p:spPr>
              <a:xfrm flipV="1">
                <a:off x="12442" y="4193"/>
                <a:ext cx="3082" cy="3082"/>
              </a:xfrm>
              <a:prstGeom prst="arc">
                <a:avLst>
                  <a:gd name="adj1" fmla="val 1352946"/>
                  <a:gd name="adj2" fmla="val 10848491"/>
                </a:avLst>
              </a:prstGeom>
              <a:ln w="44450" cap="rnd">
                <a:gradFill>
                  <a:gsLst>
                    <a:gs pos="0">
                      <a:schemeClr val="bg1">
                        <a:alpha val="0"/>
                      </a:schemeClr>
                    </a:gs>
                    <a:gs pos="100000">
                      <a:schemeClr val="bg1"/>
                    </a:gs>
                  </a:gsLst>
                  <a:lin ang="0" scaled="1"/>
                </a:gradFill>
                <a:headEnd type="triangle"/>
              </a:ln>
              <a:effectLst/>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zh-CN" altLang="en-US">
                  <a:latin typeface="思源黑体" panose="020B0800000000000000" charset="-122"/>
                  <a:ea typeface="思源黑体" panose="020B0800000000000000" charset="-122"/>
                </a:endParaRPr>
              </a:p>
            </p:txBody>
          </p:sp>
          <p:grpSp>
            <p:nvGrpSpPr>
              <p:cNvPr id="64" name="组合 63"/>
              <p:cNvGrpSpPr/>
              <p:nvPr/>
            </p:nvGrpSpPr>
            <p:grpSpPr>
              <a:xfrm rot="0">
                <a:off x="12771" y="4556"/>
                <a:ext cx="2424" cy="2423"/>
                <a:chOff x="1161" y="4123"/>
                <a:chExt cx="2424" cy="2423"/>
              </a:xfrm>
            </p:grpSpPr>
            <p:sp>
              <p:nvSpPr>
                <p:cNvPr id="69" name="椭圆 68"/>
                <p:cNvSpPr/>
                <p:nvPr>
                  <p:custDataLst>
                    <p:tags r:id="rId22"/>
                  </p:custDataLst>
                </p:nvPr>
              </p:nvSpPr>
              <p:spPr>
                <a:xfrm>
                  <a:off x="1161" y="4123"/>
                  <a:ext cx="2424" cy="2423"/>
                </a:xfrm>
                <a:prstGeom prst="ellipse">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p>
                  <a:pPr algn="ctr"/>
                  <a:endParaRPr lang="zh-CN" altLang="en-US">
                    <a:latin typeface="思源黑体" panose="020B0800000000000000" charset="-122"/>
                    <a:ea typeface="思源黑体" panose="020B0800000000000000" charset="-122"/>
                  </a:endParaRPr>
                </a:p>
              </p:txBody>
            </p:sp>
            <p:sp>
              <p:nvSpPr>
                <p:cNvPr id="76" name="椭圆 75"/>
                <p:cNvSpPr/>
                <p:nvPr>
                  <p:custDataLst>
                    <p:tags r:id="rId23"/>
                  </p:custDataLst>
                </p:nvPr>
              </p:nvSpPr>
              <p:spPr>
                <a:xfrm>
                  <a:off x="1286" y="4249"/>
                  <a:ext cx="2174" cy="2174"/>
                </a:xfrm>
                <a:prstGeom prst="ellipse">
                  <a:avLst/>
                </a:prstGeom>
                <a:solidFill>
                  <a:srgbClr val="2CBAE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252063" bIns="0" numCol="1" spcCol="0" rtlCol="0" fromWordArt="0" anchor="t" anchorCtr="0" forceAA="0" compatLnSpc="1">
                  <a:normAutofit/>
                </a:bodyPr>
                <a:p>
                  <a:pPr lvl="0" algn="ctr">
                    <a:buClrTx/>
                    <a:buSzTx/>
                    <a:buFontTx/>
                  </a:pPr>
                  <a:endParaRPr lang="zh-CN" altLang="en-US" sz="1400" b="1">
                    <a:solidFill>
                      <a:srgbClr val="FFFFFF"/>
                    </a:solidFill>
                    <a:latin typeface="思源黑体" panose="020B0800000000000000" charset="-122"/>
                    <a:ea typeface="思源黑体" panose="020B0800000000000000" charset="-122"/>
                    <a:cs typeface="+mj-ea"/>
                    <a:sym typeface="+mn-ea"/>
                  </a:endParaRPr>
                </a:p>
              </p:txBody>
            </p:sp>
            <p:sp>
              <p:nvSpPr>
                <p:cNvPr id="77" name="椭圆 76"/>
                <p:cNvSpPr/>
                <p:nvPr>
                  <p:custDataLst>
                    <p:tags r:id="rId24"/>
                  </p:custDataLst>
                </p:nvPr>
              </p:nvSpPr>
              <p:spPr>
                <a:xfrm>
                  <a:off x="1399" y="4360"/>
                  <a:ext cx="1948" cy="1948"/>
                </a:xfrm>
                <a:prstGeom prst="ellipse">
                  <a:avLst/>
                </a:prstGeom>
                <a:solidFill>
                  <a:srgbClr val="0D64FE"/>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45714" numCol="1" spcCol="0" rtlCol="0" fromWordArt="0" anchor="ctr" anchorCtr="0" forceAA="0" compatLnSpc="1">
                  <a:normAutofit/>
                </a:bodyPr>
                <a:p>
                  <a:pPr lvl="0" algn="ctr">
                    <a:buClrTx/>
                    <a:buSzTx/>
                    <a:buFontTx/>
                  </a:pPr>
                  <a:endParaRPr lang="zh-CN" altLang="en-US" sz="1600" b="1">
                    <a:latin typeface="思源黑体" panose="020B0800000000000000" charset="-122"/>
                    <a:ea typeface="思源黑体" panose="020B0800000000000000" charset="-122"/>
                    <a:cs typeface="微软雅黑" panose="020B0503020204020204" charset="-122"/>
                    <a:sym typeface="+mn-ea"/>
                  </a:endParaRPr>
                </a:p>
              </p:txBody>
            </p:sp>
            <p:sp>
              <p:nvSpPr>
                <p:cNvPr id="78" name="矩形 77"/>
                <p:cNvSpPr/>
                <p:nvPr>
                  <p:custDataLst>
                    <p:tags r:id="rId25"/>
                  </p:custDataLst>
                </p:nvPr>
              </p:nvSpPr>
              <p:spPr>
                <a:xfrm>
                  <a:off x="1625" y="5468"/>
                  <a:ext cx="1496" cy="727"/>
                </a:xfrm>
                <a:prstGeom prst="rect">
                  <a:avLst/>
                </a:prstGeom>
                <a:noFill/>
              </p:spPr>
              <p:txBody>
                <a:bodyPr wrap="square" lIns="0" tIns="0" rIns="0" bIns="0" rtlCol="0" anchor="t" anchorCtr="0">
                  <a:spAutoFit/>
                </a:bodyPr>
                <a:p>
                  <a:pPr marL="0" indent="0" algn="ctr">
                    <a:lnSpc>
                      <a:spcPct val="100000"/>
                    </a:lnSpc>
                    <a:spcBef>
                      <a:spcPts val="0"/>
                    </a:spcBef>
                    <a:spcAft>
                      <a:spcPts val="0"/>
                    </a:spcAft>
                    <a:buSzPct val="100000"/>
                  </a:pPr>
                  <a:r>
                    <a:rPr lang="zh-CN" altLang="en-US" sz="1500">
                      <a:solidFill>
                        <a:srgbClr val="FFFFFF"/>
                      </a:solidFill>
                      <a:latin typeface="思源黑体 CN Bold" panose="020B0800000000000000" pitchFamily="34" charset="-122"/>
                      <a:ea typeface="思源黑体 CN Bold" panose="020B0800000000000000" pitchFamily="34" charset="-122"/>
                      <a:cs typeface="+mn-ea"/>
                      <a:sym typeface="+mn-ea"/>
                    </a:rPr>
                    <a:t>批量积分</a:t>
                  </a:r>
                  <a:endParaRPr lang="zh-CN" altLang="en-US" sz="1500">
                    <a:solidFill>
                      <a:srgbClr val="FFFFFF"/>
                    </a:solidFill>
                    <a:latin typeface="思源黑体 CN Bold" panose="020B0800000000000000" pitchFamily="34" charset="-122"/>
                    <a:ea typeface="思源黑体 CN Bold" panose="020B0800000000000000" pitchFamily="34" charset="-122"/>
                    <a:cs typeface="+mn-ea"/>
                  </a:endParaRPr>
                </a:p>
                <a:p>
                  <a:pPr marL="0" indent="0" algn="ctr">
                    <a:lnSpc>
                      <a:spcPct val="100000"/>
                    </a:lnSpc>
                    <a:spcBef>
                      <a:spcPts val="0"/>
                    </a:spcBef>
                    <a:spcAft>
                      <a:spcPts val="0"/>
                    </a:spcAft>
                    <a:buSzPct val="100000"/>
                  </a:pPr>
                  <a:r>
                    <a:rPr lang="zh-CN" altLang="en-US" sz="1500">
                      <a:solidFill>
                        <a:srgbClr val="FFFFFF"/>
                      </a:solidFill>
                      <a:latin typeface="思源黑体 CN Bold" panose="020B0800000000000000" pitchFamily="34" charset="-122"/>
                      <a:ea typeface="思源黑体 CN Bold" panose="020B0800000000000000" pitchFamily="34" charset="-122"/>
                      <a:cs typeface="+mn-ea"/>
                      <a:sym typeface="+mn-ea"/>
                    </a:rPr>
                    <a:t>充减</a:t>
                  </a:r>
                  <a:endParaRPr lang="en-US" altLang="zh-CN" sz="15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grpSp>
          <p:nvGrpSpPr>
            <p:cNvPr id="88" name="组合 87"/>
            <p:cNvGrpSpPr/>
            <p:nvPr/>
          </p:nvGrpSpPr>
          <p:grpSpPr>
            <a:xfrm rot="0">
              <a:off x="15707" y="4193"/>
              <a:ext cx="3082" cy="3082"/>
              <a:chOff x="15540" y="4193"/>
              <a:chExt cx="3082" cy="3082"/>
            </a:xfrm>
          </p:grpSpPr>
          <p:sp>
            <p:nvSpPr>
              <p:cNvPr id="62" name="弧形 61"/>
              <p:cNvSpPr/>
              <p:nvPr>
                <p:custDataLst>
                  <p:tags r:id="rId26"/>
                </p:custDataLst>
              </p:nvPr>
            </p:nvSpPr>
            <p:spPr>
              <a:xfrm flipV="1">
                <a:off x="15540" y="4193"/>
                <a:ext cx="3082" cy="3082"/>
              </a:xfrm>
              <a:prstGeom prst="arc">
                <a:avLst>
                  <a:gd name="adj1" fmla="val 10822527"/>
                  <a:gd name="adj2" fmla="val 20157622"/>
                </a:avLst>
              </a:prstGeom>
              <a:ln w="44450" cap="rnd">
                <a:gradFill>
                  <a:gsLst>
                    <a:gs pos="0">
                      <a:schemeClr val="bg1">
                        <a:alpha val="0"/>
                      </a:schemeClr>
                    </a:gs>
                    <a:gs pos="100000">
                      <a:schemeClr val="bg1"/>
                    </a:gs>
                  </a:gsLst>
                  <a:lin ang="0" scaled="1"/>
                </a:gradFill>
                <a:headEnd type="none"/>
                <a:tailEnd type="triangle"/>
              </a:ln>
              <a:effectLst/>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zh-CN" altLang="en-US">
                  <a:latin typeface="思源黑体" panose="020B0800000000000000" charset="-122"/>
                  <a:ea typeface="思源黑体" panose="020B0800000000000000" charset="-122"/>
                </a:endParaRPr>
              </a:p>
            </p:txBody>
          </p:sp>
          <p:grpSp>
            <p:nvGrpSpPr>
              <p:cNvPr id="81" name="组合 80"/>
              <p:cNvGrpSpPr/>
              <p:nvPr/>
            </p:nvGrpSpPr>
            <p:grpSpPr>
              <a:xfrm rot="0">
                <a:off x="15869" y="4556"/>
                <a:ext cx="2424" cy="2423"/>
                <a:chOff x="1161" y="4123"/>
                <a:chExt cx="2424" cy="2423"/>
              </a:xfrm>
            </p:grpSpPr>
            <p:sp>
              <p:nvSpPr>
                <p:cNvPr id="82" name="椭圆 81"/>
                <p:cNvSpPr/>
                <p:nvPr>
                  <p:custDataLst>
                    <p:tags r:id="rId27"/>
                  </p:custDataLst>
                </p:nvPr>
              </p:nvSpPr>
              <p:spPr>
                <a:xfrm>
                  <a:off x="1161" y="4123"/>
                  <a:ext cx="2424" cy="2423"/>
                </a:xfrm>
                <a:prstGeom prst="ellipse">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p>
                  <a:pPr algn="ctr"/>
                  <a:endParaRPr lang="zh-CN" altLang="en-US">
                    <a:latin typeface="思源黑体" panose="020B0800000000000000" charset="-122"/>
                    <a:ea typeface="思源黑体" panose="020B0800000000000000" charset="-122"/>
                  </a:endParaRPr>
                </a:p>
              </p:txBody>
            </p:sp>
            <p:sp>
              <p:nvSpPr>
                <p:cNvPr id="83" name="椭圆 82"/>
                <p:cNvSpPr/>
                <p:nvPr>
                  <p:custDataLst>
                    <p:tags r:id="rId28"/>
                  </p:custDataLst>
                </p:nvPr>
              </p:nvSpPr>
              <p:spPr>
                <a:xfrm>
                  <a:off x="1286" y="4249"/>
                  <a:ext cx="2174" cy="2174"/>
                </a:xfrm>
                <a:prstGeom prst="ellipse">
                  <a:avLst/>
                </a:prstGeom>
                <a:solidFill>
                  <a:srgbClr val="2CBAE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252063" bIns="0" numCol="1" spcCol="0" rtlCol="0" fromWordArt="0" anchor="t" anchorCtr="0" forceAA="0" compatLnSpc="1">
                  <a:normAutofit/>
                </a:bodyPr>
                <a:p>
                  <a:pPr lvl="0" algn="ctr">
                    <a:buClrTx/>
                    <a:buSzTx/>
                    <a:buFontTx/>
                  </a:pPr>
                  <a:endParaRPr lang="zh-CN" altLang="en-US" sz="1400" b="1">
                    <a:solidFill>
                      <a:srgbClr val="FFFFFF"/>
                    </a:solidFill>
                    <a:latin typeface="思源黑体" panose="020B0800000000000000" charset="-122"/>
                    <a:ea typeface="思源黑体" panose="020B0800000000000000" charset="-122"/>
                    <a:cs typeface="+mj-ea"/>
                    <a:sym typeface="+mn-ea"/>
                  </a:endParaRPr>
                </a:p>
              </p:txBody>
            </p:sp>
            <p:sp>
              <p:nvSpPr>
                <p:cNvPr id="84" name="椭圆 83"/>
                <p:cNvSpPr/>
                <p:nvPr>
                  <p:custDataLst>
                    <p:tags r:id="rId29"/>
                  </p:custDataLst>
                </p:nvPr>
              </p:nvSpPr>
              <p:spPr>
                <a:xfrm>
                  <a:off x="1399" y="4360"/>
                  <a:ext cx="1948" cy="1948"/>
                </a:xfrm>
                <a:prstGeom prst="ellipse">
                  <a:avLst/>
                </a:prstGeom>
                <a:solidFill>
                  <a:srgbClr val="0D64FE"/>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tIns="45714" numCol="1" spcCol="0" rtlCol="0" fromWordArt="0" anchor="ctr" anchorCtr="0" forceAA="0" compatLnSpc="1">
                  <a:normAutofit/>
                </a:bodyPr>
                <a:p>
                  <a:pPr lvl="0" algn="ctr">
                    <a:buClrTx/>
                    <a:buSzTx/>
                    <a:buFontTx/>
                  </a:pPr>
                  <a:endParaRPr lang="zh-CN" altLang="en-US" sz="1600" b="1">
                    <a:latin typeface="思源黑体" panose="020B0800000000000000" charset="-122"/>
                    <a:ea typeface="思源黑体" panose="020B0800000000000000" charset="-122"/>
                    <a:cs typeface="微软雅黑" panose="020B0503020204020204" charset="-122"/>
                    <a:sym typeface="+mn-ea"/>
                  </a:endParaRPr>
                </a:p>
              </p:txBody>
            </p:sp>
            <p:sp>
              <p:nvSpPr>
                <p:cNvPr id="85" name="矩形 84"/>
                <p:cNvSpPr/>
                <p:nvPr>
                  <p:custDataLst>
                    <p:tags r:id="rId30"/>
                  </p:custDataLst>
                </p:nvPr>
              </p:nvSpPr>
              <p:spPr>
                <a:xfrm>
                  <a:off x="1625" y="5468"/>
                  <a:ext cx="1496" cy="727"/>
                </a:xfrm>
                <a:prstGeom prst="rect">
                  <a:avLst/>
                </a:prstGeom>
                <a:noFill/>
              </p:spPr>
              <p:txBody>
                <a:bodyPr wrap="square" lIns="0" tIns="0" rIns="0" bIns="0" rtlCol="0" anchor="t" anchorCtr="0">
                  <a:spAutoFit/>
                </a:bodyPr>
                <a:p>
                  <a:pPr algn="ctr">
                    <a:spcBef>
                      <a:spcPct val="0"/>
                    </a:spcBef>
                    <a:spcAft>
                      <a:spcPct val="0"/>
                    </a:spcAft>
                  </a:pPr>
                  <a:r>
                    <a:rPr lang="zh-CN" altLang="en-US" sz="1500" dirty="0">
                      <a:solidFill>
                        <a:srgbClr val="FFFFFF"/>
                      </a:solidFill>
                      <a:latin typeface="思源黑体 CN Bold" panose="020B0800000000000000" pitchFamily="34" charset="-122"/>
                      <a:ea typeface="思源黑体 CN Bold" panose="020B0800000000000000" pitchFamily="34" charset="-122"/>
                      <a:cs typeface="+mn-ea"/>
                      <a:sym typeface="+mn-ea"/>
                    </a:rPr>
                    <a:t>会员智能降级</a:t>
                  </a:r>
                  <a:endParaRPr lang="zh-CN" altLang="en-US" sz="15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pic>
          <p:nvPicPr>
            <p:cNvPr id="96" name="图片 95" descr="xxxhdpi_PLUS会员"/>
            <p:cNvPicPr>
              <a:picLocks noChangeAspect="1"/>
            </p:cNvPicPr>
            <p:nvPr/>
          </p:nvPicPr>
          <p:blipFill>
            <a:blip r:embed="rId31"/>
            <a:stretch>
              <a:fillRect/>
            </a:stretch>
          </p:blipFill>
          <p:spPr>
            <a:xfrm>
              <a:off x="1670" y="5147"/>
              <a:ext cx="567" cy="567"/>
            </a:xfrm>
            <a:prstGeom prst="rect">
              <a:avLst/>
            </a:prstGeom>
          </p:spPr>
        </p:pic>
        <p:pic>
          <p:nvPicPr>
            <p:cNvPr id="97" name="图片 96" descr="xxxhdpi_会员服务"/>
            <p:cNvPicPr>
              <a:picLocks noChangeAspect="1"/>
            </p:cNvPicPr>
            <p:nvPr/>
          </p:nvPicPr>
          <p:blipFill>
            <a:blip r:embed="rId32"/>
            <a:stretch>
              <a:fillRect/>
            </a:stretch>
          </p:blipFill>
          <p:spPr>
            <a:xfrm>
              <a:off x="4729" y="5148"/>
              <a:ext cx="567" cy="567"/>
            </a:xfrm>
            <a:prstGeom prst="rect">
              <a:avLst/>
            </a:prstGeom>
          </p:spPr>
        </p:pic>
        <p:pic>
          <p:nvPicPr>
            <p:cNvPr id="98" name="图片 97" descr="xxxhdpi_ic_vip recharge"/>
            <p:cNvPicPr>
              <a:picLocks noChangeAspect="1"/>
            </p:cNvPicPr>
            <p:nvPr/>
          </p:nvPicPr>
          <p:blipFill>
            <a:blip r:embed="rId33"/>
            <a:stretch>
              <a:fillRect/>
            </a:stretch>
          </p:blipFill>
          <p:spPr>
            <a:xfrm>
              <a:off x="7788" y="5147"/>
              <a:ext cx="567" cy="567"/>
            </a:xfrm>
            <a:prstGeom prst="rect">
              <a:avLst/>
            </a:prstGeom>
          </p:spPr>
        </p:pic>
        <p:pic>
          <p:nvPicPr>
            <p:cNvPr id="99" name="图片 98" descr="xxxhdpi_批量"/>
            <p:cNvPicPr>
              <a:picLocks noChangeAspect="1"/>
            </p:cNvPicPr>
            <p:nvPr/>
          </p:nvPicPr>
          <p:blipFill>
            <a:blip r:embed="rId34"/>
            <a:stretch>
              <a:fillRect/>
            </a:stretch>
          </p:blipFill>
          <p:spPr>
            <a:xfrm>
              <a:off x="10847" y="5147"/>
              <a:ext cx="567" cy="567"/>
            </a:xfrm>
            <a:prstGeom prst="rect">
              <a:avLst/>
            </a:prstGeom>
          </p:spPr>
        </p:pic>
        <p:pic>
          <p:nvPicPr>
            <p:cNvPr id="100" name="图片 99" descr="xxxhdpi_编组 (7)"/>
            <p:cNvPicPr/>
            <p:nvPr/>
          </p:nvPicPr>
          <p:blipFill>
            <a:blip r:embed="rId35"/>
            <a:stretch>
              <a:fillRect/>
            </a:stretch>
          </p:blipFill>
          <p:spPr>
            <a:xfrm>
              <a:off x="13905" y="5148"/>
              <a:ext cx="567" cy="567"/>
            </a:xfrm>
            <a:prstGeom prst="rect">
              <a:avLst/>
            </a:prstGeom>
          </p:spPr>
        </p:pic>
        <p:pic>
          <p:nvPicPr>
            <p:cNvPr id="101" name="图片 100" descr="xxxhdpi_ic_member_manage"/>
            <p:cNvPicPr>
              <a:picLocks noChangeAspect="1"/>
            </p:cNvPicPr>
            <p:nvPr/>
          </p:nvPicPr>
          <p:blipFill>
            <a:blip r:embed="rId36"/>
            <a:stretch>
              <a:fillRect/>
            </a:stretch>
          </p:blipFill>
          <p:spPr>
            <a:xfrm>
              <a:off x="16964" y="5148"/>
              <a:ext cx="567" cy="567"/>
            </a:xfrm>
            <a:prstGeom prst="rect">
              <a:avLst/>
            </a:prstGeom>
          </p:spPr>
        </p:pic>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62500" y="618565"/>
            <a:ext cx="266700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多维度业绩考核</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30" name="组合 29"/>
          <p:cNvGrpSpPr/>
          <p:nvPr/>
        </p:nvGrpSpPr>
        <p:grpSpPr>
          <a:xfrm>
            <a:off x="809625" y="1895475"/>
            <a:ext cx="10572750" cy="4077335"/>
            <a:chOff x="1275" y="2985"/>
            <a:chExt cx="16650" cy="6421"/>
          </a:xfrm>
        </p:grpSpPr>
        <p:grpSp>
          <p:nvGrpSpPr>
            <p:cNvPr id="20" name="组合 19"/>
            <p:cNvGrpSpPr/>
            <p:nvPr/>
          </p:nvGrpSpPr>
          <p:grpSpPr>
            <a:xfrm rot="0">
              <a:off x="11658" y="3192"/>
              <a:ext cx="4388" cy="2036"/>
              <a:chOff x="12240" y="3192"/>
              <a:chExt cx="4388" cy="2036"/>
            </a:xfrm>
          </p:grpSpPr>
          <p:sp>
            <p:nvSpPr>
              <p:cNvPr id="10" name="正文"/>
              <p:cNvSpPr txBox="1"/>
              <p:nvPr>
                <p:custDataLst>
                  <p:tags r:id="rId1"/>
                </p:custDataLst>
              </p:nvPr>
            </p:nvSpPr>
            <p:spPr>
              <a:xfrm>
                <a:off x="12240" y="4182"/>
                <a:ext cx="4388" cy="1046"/>
              </a:xfrm>
              <a:prstGeom prst="rect">
                <a:avLst/>
              </a:prstGeom>
              <a:noFill/>
            </p:spPr>
            <p:txBody>
              <a:bodyPr wrap="square" lIns="0" tIns="0" rIns="0" bIns="0" rtlCol="0" anchor="t" anchorCtr="0">
                <a:spAutoFit/>
              </a:bodyPr>
              <a:lstStyle/>
              <a:p>
                <a:pPr algn="l">
                  <a:lnSpc>
                    <a:spcPct val="120000"/>
                  </a:lnSpc>
                  <a:spcBef>
                    <a:spcPts val="0"/>
                  </a:spcBef>
                  <a:spcAft>
                    <a:spcPts val="0"/>
                  </a:spcAft>
                </a:pPr>
                <a:r>
                  <a:rPr lang="zh-CN" altLang="en-US" spc="150" dirty="0">
                    <a:solidFill>
                      <a:schemeClr val="bg1"/>
                    </a:solidFill>
                    <a:latin typeface="思源黑体 CN Regular" panose="020B0500000000000000" charset="-122"/>
                    <a:ea typeface="思源黑体 CN Regular" panose="020B0500000000000000" charset="-122"/>
                  </a:rPr>
                  <a:t>制定不同门店计划任务</a:t>
                </a:r>
                <a:endParaRPr lang="zh-CN" altLang="en-US" spc="150" dirty="0">
                  <a:solidFill>
                    <a:schemeClr val="bg1"/>
                  </a:solidFill>
                  <a:latin typeface="思源黑体 CN Regular" panose="020B0500000000000000" charset="-122"/>
                  <a:ea typeface="思源黑体 CN Regular" panose="020B0500000000000000" charset="-122"/>
                </a:endParaRPr>
              </a:p>
              <a:p>
                <a:pPr algn="l">
                  <a:lnSpc>
                    <a:spcPct val="120000"/>
                  </a:lnSpc>
                  <a:spcBef>
                    <a:spcPts val="0"/>
                  </a:spcBef>
                  <a:spcAft>
                    <a:spcPts val="0"/>
                  </a:spcAft>
                </a:pPr>
                <a:r>
                  <a:rPr lang="zh-CN" altLang="en-US" spc="150" dirty="0">
                    <a:solidFill>
                      <a:schemeClr val="bg1"/>
                    </a:solidFill>
                    <a:latin typeface="思源黑体 CN Regular" panose="020B0500000000000000" charset="-122"/>
                    <a:ea typeface="思源黑体 CN Regular" panose="020B0500000000000000" charset="-122"/>
                  </a:rPr>
                  <a:t>更好的掌握门店业绩进度</a:t>
                </a:r>
                <a:endParaRPr lang="zh-CN" altLang="en-US" spc="150" dirty="0">
                  <a:solidFill>
                    <a:schemeClr val="bg1"/>
                  </a:solidFill>
                  <a:latin typeface="思源黑体 CN Regular" panose="020B0500000000000000" charset="-122"/>
                  <a:ea typeface="思源黑体 CN Regular" panose="020B0500000000000000" charset="-122"/>
                </a:endParaRPr>
              </a:p>
            </p:txBody>
          </p:sp>
          <p:sp>
            <p:nvSpPr>
              <p:cNvPr id="11" name="标题"/>
              <p:cNvSpPr txBox="1"/>
              <p:nvPr>
                <p:custDataLst>
                  <p:tags r:id="rId2"/>
                </p:custDataLst>
              </p:nvPr>
            </p:nvSpPr>
            <p:spPr>
              <a:xfrm>
                <a:off x="12240" y="3192"/>
                <a:ext cx="2617" cy="678"/>
              </a:xfrm>
              <a:prstGeom prst="rect">
                <a:avLst/>
              </a:prstGeom>
              <a:noFill/>
            </p:spPr>
            <p:txBody>
              <a:bodyPr wrap="square" lIns="0" tIns="0" rIns="0" bIns="0" rtlCol="0" anchor="t" anchorCtr="0">
                <a:spAutoFit/>
              </a:bodyPr>
              <a:lstStyle/>
              <a:p>
                <a:pPr algn="l"/>
                <a:r>
                  <a:rPr lang="zh-CN" altLang="en-US" sz="2800">
                    <a:solidFill>
                      <a:schemeClr val="bg1"/>
                    </a:solidFill>
                    <a:latin typeface="思源黑体 CN Bold" panose="020B0800000000000000" pitchFamily="34" charset="-122"/>
                    <a:ea typeface="思源黑体 CN Bold" panose="020B0800000000000000" pitchFamily="34" charset="-122"/>
                  </a:rPr>
                  <a:t>门店考核</a:t>
                </a:r>
                <a:endParaRPr lang="zh-CN" altLang="en-US" sz="2800">
                  <a:solidFill>
                    <a:schemeClr val="bg1"/>
                  </a:solidFill>
                  <a:latin typeface="思源黑体 CN Bold" panose="020B0800000000000000" pitchFamily="34" charset="-122"/>
                  <a:ea typeface="思源黑体 CN Bold" panose="020B0800000000000000" pitchFamily="34" charset="-122"/>
                </a:endParaRPr>
              </a:p>
            </p:txBody>
          </p:sp>
        </p:grpSp>
        <p:grpSp>
          <p:nvGrpSpPr>
            <p:cNvPr id="21" name="组合 20"/>
            <p:cNvGrpSpPr/>
            <p:nvPr/>
          </p:nvGrpSpPr>
          <p:grpSpPr>
            <a:xfrm rot="0">
              <a:off x="13441" y="6526"/>
              <a:ext cx="4484" cy="2575"/>
              <a:chOff x="13545" y="7006"/>
              <a:chExt cx="4484" cy="2575"/>
            </a:xfrm>
          </p:grpSpPr>
          <p:sp>
            <p:nvSpPr>
              <p:cNvPr id="12" name="正文"/>
              <p:cNvSpPr txBox="1"/>
              <p:nvPr>
                <p:custDataLst>
                  <p:tags r:id="rId3"/>
                </p:custDataLst>
              </p:nvPr>
            </p:nvSpPr>
            <p:spPr>
              <a:xfrm>
                <a:off x="13545" y="8012"/>
                <a:ext cx="4484" cy="1569"/>
              </a:xfrm>
              <a:prstGeom prst="rect">
                <a:avLst/>
              </a:prstGeom>
              <a:noFill/>
            </p:spPr>
            <p:txBody>
              <a:bodyPr wrap="square" lIns="0" tIns="0" rIns="0" bIns="0" rtlCol="0" anchor="t" anchorCtr="0">
                <a:spAutoFit/>
              </a:bodyPr>
              <a:lstStyle/>
              <a:p>
                <a:pPr algn="l">
                  <a:lnSpc>
                    <a:spcPct val="120000"/>
                  </a:lnSpc>
                  <a:spcBef>
                    <a:spcPts val="0"/>
                  </a:spcBef>
                  <a:spcAft>
                    <a:spcPts val="0"/>
                  </a:spcAft>
                </a:pPr>
                <a:r>
                  <a:rPr lang="zh-CN" altLang="en-US" spc="150" dirty="0">
                    <a:solidFill>
                      <a:schemeClr val="bg1"/>
                    </a:solidFill>
                    <a:latin typeface="思源黑体 CN Regular" panose="020B0500000000000000" charset="-122"/>
                    <a:ea typeface="思源黑体 CN Regular" panose="020B0500000000000000" charset="-122"/>
                  </a:rPr>
                  <a:t>大类考核，指定类别销售计划、目标达成、更好的掌控分配货品类目</a:t>
                </a:r>
                <a:endParaRPr lang="zh-CN" altLang="en-US" spc="150" dirty="0">
                  <a:solidFill>
                    <a:schemeClr val="bg1"/>
                  </a:solidFill>
                  <a:latin typeface="思源黑体 CN Regular" panose="020B0500000000000000" charset="-122"/>
                  <a:ea typeface="思源黑体 CN Regular" panose="020B0500000000000000" charset="-122"/>
                </a:endParaRPr>
              </a:p>
            </p:txBody>
          </p:sp>
          <p:sp>
            <p:nvSpPr>
              <p:cNvPr id="15" name="标题"/>
              <p:cNvSpPr txBox="1"/>
              <p:nvPr>
                <p:custDataLst>
                  <p:tags r:id="rId4"/>
                </p:custDataLst>
              </p:nvPr>
            </p:nvSpPr>
            <p:spPr>
              <a:xfrm>
                <a:off x="13545" y="7006"/>
                <a:ext cx="2617" cy="678"/>
              </a:xfrm>
              <a:prstGeom prst="rect">
                <a:avLst/>
              </a:prstGeom>
              <a:noFill/>
            </p:spPr>
            <p:txBody>
              <a:bodyPr wrap="square" lIns="0" tIns="0" rIns="0" bIns="0" rtlCol="0" anchor="t" anchorCtr="0">
                <a:spAutoFit/>
              </a:bodyPr>
              <a:lstStyle/>
              <a:p>
                <a:pPr algn="l"/>
                <a:r>
                  <a:rPr lang="zh-CN" altLang="en-US" sz="2800">
                    <a:solidFill>
                      <a:schemeClr val="bg1"/>
                    </a:solidFill>
                    <a:latin typeface="思源黑体 CN Bold" panose="020B0800000000000000" pitchFamily="34" charset="-122"/>
                    <a:ea typeface="思源黑体 CN Bold" panose="020B0800000000000000" pitchFamily="34" charset="-122"/>
                  </a:rPr>
                  <a:t>类别考核</a:t>
                </a:r>
                <a:endParaRPr lang="zh-CN" altLang="en-US" sz="2800">
                  <a:solidFill>
                    <a:schemeClr val="bg1"/>
                  </a:solidFill>
                  <a:latin typeface="思源黑体 CN Bold" panose="020B0800000000000000" pitchFamily="34" charset="-122"/>
                  <a:ea typeface="思源黑体 CN Bold" panose="020B0800000000000000" pitchFamily="34" charset="-122"/>
                </a:endParaRPr>
              </a:p>
            </p:txBody>
          </p:sp>
        </p:grpSp>
        <p:grpSp>
          <p:nvGrpSpPr>
            <p:cNvPr id="19" name="组合 18"/>
            <p:cNvGrpSpPr/>
            <p:nvPr/>
          </p:nvGrpSpPr>
          <p:grpSpPr>
            <a:xfrm rot="0">
              <a:off x="1275" y="5857"/>
              <a:ext cx="3915" cy="2166"/>
              <a:chOff x="614" y="5857"/>
              <a:chExt cx="3915" cy="2166"/>
            </a:xfrm>
          </p:grpSpPr>
          <p:sp>
            <p:nvSpPr>
              <p:cNvPr id="16" name="正文"/>
              <p:cNvSpPr txBox="1"/>
              <p:nvPr>
                <p:custDataLst>
                  <p:tags r:id="rId5"/>
                </p:custDataLst>
              </p:nvPr>
            </p:nvSpPr>
            <p:spPr>
              <a:xfrm>
                <a:off x="614" y="6869"/>
                <a:ext cx="3914" cy="1154"/>
              </a:xfrm>
              <a:prstGeom prst="rect">
                <a:avLst/>
              </a:prstGeom>
              <a:noFill/>
            </p:spPr>
            <p:txBody>
              <a:bodyPr wrap="square" lIns="0" tIns="0" rIns="0" bIns="0" rtlCol="0" anchor="t" anchorCtr="0">
                <a:spAutoFit/>
              </a:bodyPr>
              <a:lstStyle/>
              <a:p>
                <a:pPr algn="r">
                  <a:lnSpc>
                    <a:spcPct val="120000"/>
                  </a:lnSpc>
                  <a:spcBef>
                    <a:spcPts val="0"/>
                  </a:spcBef>
                  <a:spcAft>
                    <a:spcPts val="0"/>
                  </a:spcAft>
                </a:pPr>
                <a:r>
                  <a:rPr lang="zh-CN" altLang="en-US" spc="150" dirty="0">
                    <a:solidFill>
                      <a:schemeClr val="bg1"/>
                    </a:solidFill>
                    <a:latin typeface="思源黑体 CN Regular" panose="020B0500000000000000" charset="-122"/>
                    <a:ea typeface="思源黑体 CN Regular" panose="020B0500000000000000" charset="-122"/>
                  </a:rPr>
                  <a:t>陆续推出、按品牌、按营业员等考核维度</a:t>
                </a:r>
                <a:endParaRPr lang="zh-CN" altLang="en-US" spc="150" dirty="0">
                  <a:solidFill>
                    <a:schemeClr val="bg1"/>
                  </a:solidFill>
                  <a:latin typeface="思源黑体 CN Regular" panose="020B0500000000000000" charset="-122"/>
                  <a:ea typeface="思源黑体 CN Regular" panose="020B0500000000000000" charset="-122"/>
                </a:endParaRPr>
              </a:p>
            </p:txBody>
          </p:sp>
          <p:sp>
            <p:nvSpPr>
              <p:cNvPr id="22" name="标题"/>
              <p:cNvSpPr txBox="1"/>
              <p:nvPr>
                <p:custDataLst>
                  <p:tags r:id="rId6"/>
                </p:custDataLst>
              </p:nvPr>
            </p:nvSpPr>
            <p:spPr>
              <a:xfrm>
                <a:off x="1912" y="5857"/>
                <a:ext cx="2617" cy="678"/>
              </a:xfrm>
              <a:prstGeom prst="rect">
                <a:avLst/>
              </a:prstGeom>
              <a:noFill/>
            </p:spPr>
            <p:txBody>
              <a:bodyPr wrap="square" lIns="0" tIns="0" rIns="0" bIns="0" rtlCol="0" anchor="t" anchorCtr="0">
                <a:spAutoFit/>
              </a:bodyPr>
              <a:lstStyle/>
              <a:p>
                <a:pPr algn="r"/>
                <a:r>
                  <a:rPr lang="zh-CN" altLang="en-US" sz="2800">
                    <a:solidFill>
                      <a:schemeClr val="bg1"/>
                    </a:solidFill>
                    <a:latin typeface="思源黑体 CN Bold" panose="020B0800000000000000" pitchFamily="34" charset="-122"/>
                    <a:ea typeface="思源黑体 CN Bold" panose="020B0800000000000000" pitchFamily="34" charset="-122"/>
                  </a:rPr>
                  <a:t>更多</a:t>
                </a:r>
                <a:endParaRPr lang="zh-CN" altLang="en-US" sz="2800">
                  <a:solidFill>
                    <a:schemeClr val="bg1"/>
                  </a:solidFill>
                  <a:latin typeface="思源黑体 CN Bold" panose="020B0800000000000000" pitchFamily="34" charset="-122"/>
                  <a:ea typeface="思源黑体 CN Bold" panose="020B0800000000000000" pitchFamily="34" charset="-122"/>
                </a:endParaRPr>
              </a:p>
            </p:txBody>
          </p:sp>
        </p:grpSp>
        <p:sp>
          <p:nvSpPr>
            <p:cNvPr id="7" name="六边形 6"/>
            <p:cNvSpPr/>
            <p:nvPr>
              <p:custDataLst>
                <p:tags r:id="rId7"/>
              </p:custDataLst>
            </p:nvPr>
          </p:nvSpPr>
          <p:spPr>
            <a:xfrm rot="5400000">
              <a:off x="7504" y="3098"/>
              <a:ext cx="3628" cy="3402"/>
            </a:xfrm>
            <a:prstGeom prst="hexagon">
              <a:avLst>
                <a:gd name="adj" fmla="val 30671"/>
                <a:gd name="vf" fmla="val 115470"/>
              </a:avLst>
            </a:prstGeom>
            <a:solidFill>
              <a:srgbClr val="0D64FE"/>
            </a:solidFill>
            <a:ln>
              <a:noFill/>
            </a:ln>
            <a:effectLst/>
          </p:spPr>
          <p:style>
            <a:lnRef idx="2">
              <a:srgbClr val="376FFF">
                <a:shade val="50000"/>
              </a:srgbClr>
            </a:lnRef>
            <a:fillRef idx="1">
              <a:srgbClr val="376FFF"/>
            </a:fillRef>
            <a:effectRef idx="0">
              <a:srgbClr val="376FFF"/>
            </a:effectRef>
            <a:fontRef idx="minor">
              <a:srgbClr val="FFFFFF"/>
            </a:fontRef>
          </p:style>
          <p:txBody>
            <a:bodyPr rtlCol="0" anchor="ctr"/>
            <a:lstStyle/>
            <a:p>
              <a:pPr algn="ctr"/>
              <a:endParaRPr lang="zh-CN" altLang="en-US">
                <a:solidFill>
                  <a:srgbClr val="FFFFFF"/>
                </a:solidFill>
                <a:latin typeface="思源黑体" panose="020B0800000000000000" charset="-122"/>
                <a:ea typeface="思源黑体" panose="020B0800000000000000" charset="-122"/>
              </a:endParaRPr>
            </a:p>
          </p:txBody>
        </p:sp>
        <p:sp>
          <p:nvSpPr>
            <p:cNvPr id="8" name="六边形 7"/>
            <p:cNvSpPr/>
            <p:nvPr>
              <p:custDataLst>
                <p:tags r:id="rId8"/>
              </p:custDataLst>
            </p:nvPr>
          </p:nvSpPr>
          <p:spPr>
            <a:xfrm rot="5400000">
              <a:off x="5661" y="5891"/>
              <a:ext cx="3628" cy="3402"/>
            </a:xfrm>
            <a:prstGeom prst="hexagon">
              <a:avLst>
                <a:gd name="adj" fmla="val 30671"/>
                <a:gd name="vf" fmla="val 115470"/>
              </a:avLst>
            </a:prstGeom>
            <a:solidFill>
              <a:srgbClr val="0D64FE"/>
            </a:solidFill>
            <a:ln>
              <a:noFill/>
            </a:ln>
            <a:effectLst/>
          </p:spPr>
          <p:style>
            <a:lnRef idx="2">
              <a:srgbClr val="376FFF">
                <a:shade val="50000"/>
              </a:srgbClr>
            </a:lnRef>
            <a:fillRef idx="1">
              <a:srgbClr val="376FFF"/>
            </a:fillRef>
            <a:effectRef idx="0">
              <a:srgbClr val="376FFF"/>
            </a:effectRef>
            <a:fontRef idx="minor">
              <a:srgbClr val="FFFFFF"/>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思源黑体" panose="020B0800000000000000" charset="-122"/>
                <a:ea typeface="思源黑体" panose="020B0800000000000000" charset="-122"/>
                <a:sym typeface="+mn-ea"/>
              </a:endParaRPr>
            </a:p>
          </p:txBody>
        </p:sp>
        <p:sp>
          <p:nvSpPr>
            <p:cNvPr id="9" name="六边形 8"/>
            <p:cNvSpPr/>
            <p:nvPr>
              <p:custDataLst>
                <p:tags r:id="rId9"/>
              </p:custDataLst>
            </p:nvPr>
          </p:nvSpPr>
          <p:spPr>
            <a:xfrm rot="5400000">
              <a:off x="9330" y="5891"/>
              <a:ext cx="3628" cy="3402"/>
            </a:xfrm>
            <a:prstGeom prst="hexagon">
              <a:avLst>
                <a:gd name="adj" fmla="val 30671"/>
                <a:gd name="vf" fmla="val 115470"/>
              </a:avLst>
            </a:prstGeom>
            <a:solidFill>
              <a:srgbClr val="0D64FE"/>
            </a:solidFill>
            <a:ln>
              <a:noFill/>
            </a:ln>
            <a:effectLst/>
          </p:spPr>
          <p:style>
            <a:lnRef idx="2">
              <a:srgbClr val="376FFF">
                <a:shade val="50000"/>
              </a:srgbClr>
            </a:lnRef>
            <a:fillRef idx="1">
              <a:srgbClr val="376FFF"/>
            </a:fillRef>
            <a:effectRef idx="0">
              <a:srgbClr val="376FFF"/>
            </a:effectRef>
            <a:fontRef idx="minor">
              <a:srgbClr val="FFFFFF"/>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思源黑体" panose="020B0800000000000000" charset="-122"/>
                <a:ea typeface="思源黑体" panose="020B0800000000000000" charset="-122"/>
                <a:sym typeface="+mn-ea"/>
              </a:endParaRPr>
            </a:p>
          </p:txBody>
        </p:sp>
        <p:pic>
          <p:nvPicPr>
            <p:cNvPr id="26" name="图片 25" descr="xxxhdpi_ic_store"/>
            <p:cNvPicPr>
              <a:picLocks noChangeAspect="1"/>
            </p:cNvPicPr>
            <p:nvPr/>
          </p:nvPicPr>
          <p:blipFill>
            <a:blip r:embed="rId10"/>
            <a:stretch>
              <a:fillRect/>
            </a:stretch>
          </p:blipFill>
          <p:spPr>
            <a:xfrm>
              <a:off x="8598" y="4079"/>
              <a:ext cx="1440" cy="1440"/>
            </a:xfrm>
            <a:prstGeom prst="rect">
              <a:avLst/>
            </a:prstGeom>
          </p:spPr>
        </p:pic>
        <p:pic>
          <p:nvPicPr>
            <p:cNvPr id="27" name="图片 26" descr="xxxhdpi_ic_trade"/>
            <p:cNvPicPr>
              <a:picLocks noChangeAspect="1"/>
            </p:cNvPicPr>
            <p:nvPr/>
          </p:nvPicPr>
          <p:blipFill>
            <a:blip r:embed="rId11"/>
            <a:stretch>
              <a:fillRect/>
            </a:stretch>
          </p:blipFill>
          <p:spPr>
            <a:xfrm>
              <a:off x="10424" y="6872"/>
              <a:ext cx="1440" cy="1440"/>
            </a:xfrm>
            <a:prstGeom prst="rect">
              <a:avLst/>
            </a:prstGeom>
          </p:spPr>
        </p:pic>
        <p:pic>
          <p:nvPicPr>
            <p:cNvPr id="29" name="图片 28" descr="xxxhdpi_ic_more"/>
            <p:cNvPicPr>
              <a:picLocks noChangeAspect="1"/>
            </p:cNvPicPr>
            <p:nvPr/>
          </p:nvPicPr>
          <p:blipFill>
            <a:blip r:embed="rId12"/>
            <a:stretch>
              <a:fillRect/>
            </a:stretch>
          </p:blipFill>
          <p:spPr>
            <a:xfrm>
              <a:off x="6755" y="6872"/>
              <a:ext cx="1440" cy="1440"/>
            </a:xfrm>
            <a:prstGeom prst="rect">
              <a:avLst/>
            </a:prstGeom>
          </p:spPr>
        </p:pic>
      </p:gr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381500" y="618565"/>
            <a:ext cx="342900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员工及系统安全管理</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18" name="组合 17"/>
          <p:cNvGrpSpPr/>
          <p:nvPr/>
        </p:nvGrpSpPr>
        <p:grpSpPr>
          <a:xfrm>
            <a:off x="1822133" y="2088515"/>
            <a:ext cx="8548370" cy="4039235"/>
            <a:chOff x="1816" y="2602"/>
            <a:chExt cx="13462" cy="6361"/>
          </a:xfrm>
        </p:grpSpPr>
        <p:sp>
          <p:nvSpPr>
            <p:cNvPr id="38" name="椭圆 37"/>
            <p:cNvSpPr/>
            <p:nvPr>
              <p:custDataLst>
                <p:tags r:id="rId1"/>
              </p:custDataLst>
            </p:nvPr>
          </p:nvSpPr>
          <p:spPr>
            <a:xfrm>
              <a:off x="7683" y="4696"/>
              <a:ext cx="2633" cy="2468"/>
            </a:xfrm>
            <a:prstGeom prst="ellipse">
              <a:avLst/>
            </a:prstGeom>
            <a:solidFill>
              <a:schemeClr val="bg1"/>
            </a:solidFill>
            <a:effectLst/>
          </p:spPr>
          <p:txBody>
            <a:bodyPr rot="0" spcFirstLastPara="0" vertOverflow="overflow" horzOverflow="overflow" vert="horz" wrap="square" lIns="0" tIns="0" rIns="0" bIns="0" numCol="1" spcCol="0" rtlCol="0" fromWordArt="0" anchor="ctr" anchorCtr="0" forceAA="0" compatLnSpc="1">
              <a:spAutoFit/>
            </a:bodyPr>
            <a:lstStyle/>
            <a:p>
              <a:pPr algn="ctr"/>
              <a:r>
                <a:rPr lang="zh-CN" altLang="en-US" sz="3600" dirty="0">
                  <a:solidFill>
                    <a:srgbClr val="0D64FE"/>
                  </a:solidFill>
                  <a:latin typeface="思源黑体 CN Bold" panose="020B0800000000000000" pitchFamily="34" charset="-122"/>
                  <a:ea typeface="思源黑体 CN Bold" panose="020B0800000000000000" pitchFamily="34" charset="-122"/>
                  <a:sym typeface="Arial" panose="020B0604020202020204" pitchFamily="34" charset="0"/>
                </a:rPr>
                <a:t>系统安全</a:t>
              </a:r>
              <a:endParaRPr lang="zh-CN" altLang="en-US" sz="3600" dirty="0">
                <a:solidFill>
                  <a:srgbClr val="0D64FE"/>
                </a:solidFill>
                <a:latin typeface="思源黑体 CN Bold" panose="020B0800000000000000" pitchFamily="34" charset="-122"/>
                <a:ea typeface="思源黑体 CN Bold" panose="020B0800000000000000" pitchFamily="34" charset="-122"/>
                <a:sym typeface="Arial" panose="020B0604020202020204" pitchFamily="34" charset="0"/>
              </a:endParaRPr>
            </a:p>
          </p:txBody>
        </p:sp>
        <p:grpSp>
          <p:nvGrpSpPr>
            <p:cNvPr id="13" name="组合 12"/>
            <p:cNvGrpSpPr/>
            <p:nvPr/>
          </p:nvGrpSpPr>
          <p:grpSpPr>
            <a:xfrm rot="0">
              <a:off x="10583" y="5677"/>
              <a:ext cx="4695" cy="3286"/>
              <a:chOff x="10413" y="5898"/>
              <a:chExt cx="4695" cy="3286"/>
            </a:xfrm>
          </p:grpSpPr>
          <p:sp>
            <p:nvSpPr>
              <p:cNvPr id="40" name="矩形 39"/>
              <p:cNvSpPr/>
              <p:nvPr>
                <p:custDataLst>
                  <p:tags r:id="rId2"/>
                </p:custDataLst>
              </p:nvPr>
            </p:nvSpPr>
            <p:spPr>
              <a:xfrm>
                <a:off x="12803" y="7698"/>
                <a:ext cx="2305" cy="1260"/>
              </a:xfrm>
              <a:prstGeom prst="rect">
                <a:avLst/>
              </a:prstGeom>
            </p:spPr>
            <p:txBody>
              <a:bodyPr wrap="square" lIns="0" tIns="0" rIns="0" bIns="0" anchor="t" anchorCtr="0">
                <a:spAutoFit/>
              </a:bodyPr>
              <a:lstStyle/>
              <a:p>
                <a:pPr algn="r">
                  <a:lnSpc>
                    <a:spcPct val="130000"/>
                  </a:lnSpc>
                </a:pPr>
                <a:r>
                  <a:rPr lang="zh-CN" altLang="en-US" sz="20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Arial" panose="020B0604020202020204" pitchFamily="34" charset="0"/>
                  </a:rPr>
                  <a:t>折扣权限</a:t>
                </a:r>
                <a:endParaRPr lang="zh-CN" altLang="en-US" sz="20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Arial" panose="020B0604020202020204" pitchFamily="34" charset="0"/>
                </a:endParaRPr>
              </a:p>
              <a:p>
                <a:pPr algn="r">
                  <a:lnSpc>
                    <a:spcPct val="130000"/>
                  </a:lnSpc>
                </a:pPr>
                <a:r>
                  <a:rPr lang="zh-CN" altLang="en-US" sz="20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Arial" panose="020B0604020202020204" pitchFamily="34" charset="0"/>
                  </a:rPr>
                  <a:t>收银权限</a:t>
                </a:r>
                <a:endParaRPr lang="zh-CN" altLang="en-US" sz="20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Arial" panose="020B0604020202020204" pitchFamily="34" charset="0"/>
                </a:endParaRPr>
              </a:p>
            </p:txBody>
          </p:sp>
          <p:sp>
            <p:nvSpPr>
              <p:cNvPr id="50" name="Freeform 5"/>
              <p:cNvSpPr/>
              <p:nvPr>
                <p:custDataLst>
                  <p:tags r:id="rId3"/>
                </p:custDataLst>
              </p:nvPr>
            </p:nvSpPr>
            <p:spPr bwMode="auto">
              <a:xfrm rot="8771107" flipH="1">
                <a:off x="10413" y="5898"/>
                <a:ext cx="1957" cy="3286"/>
              </a:xfrm>
              <a:custGeom>
                <a:avLst/>
                <a:gdLst>
                  <a:gd name="T0" fmla="*/ 2147483647 w 849"/>
                  <a:gd name="T1" fmla="*/ 0 h 1133"/>
                  <a:gd name="T2" fmla="*/ 2147483647 w 849"/>
                  <a:gd name="T3" fmla="*/ 2147483647 h 1133"/>
                  <a:gd name="T4" fmla="*/ 2147483647 w 849"/>
                  <a:gd name="T5" fmla="*/ 2147483647 h 1133"/>
                  <a:gd name="T6" fmla="*/ 2147483647 w 849"/>
                  <a:gd name="T7" fmla="*/ 2147483647 h 1133"/>
                  <a:gd name="T8" fmla="*/ 2147483647 w 849"/>
                  <a:gd name="T9" fmla="*/ 2147483647 h 1133"/>
                  <a:gd name="T10" fmla="*/ 2147483647 w 849"/>
                  <a:gd name="T11" fmla="*/ 2147483647 h 1133"/>
                  <a:gd name="T12" fmla="*/ 0 w 849"/>
                  <a:gd name="T13" fmla="*/ 2147483647 h 1133"/>
                  <a:gd name="T14" fmla="*/ 2147483647 w 849"/>
                  <a:gd name="T15" fmla="*/ 0 h 1133"/>
                  <a:gd name="T16" fmla="*/ 0 60000 65536"/>
                  <a:gd name="T17" fmla="*/ 0 60000 65536"/>
                  <a:gd name="T18" fmla="*/ 0 60000 65536"/>
                  <a:gd name="T19" fmla="*/ 0 60000 65536"/>
                  <a:gd name="T20" fmla="*/ 0 60000 65536"/>
                  <a:gd name="T21" fmla="*/ 0 60000 65536"/>
                  <a:gd name="T22" fmla="*/ 0 60000 65536"/>
                  <a:gd name="T23" fmla="*/ 0 60000 65536"/>
                  <a:gd name="T24" fmla="*/ 0 w 849"/>
                  <a:gd name="T25" fmla="*/ 0 h 1133"/>
                  <a:gd name="T26" fmla="*/ 849 w 849"/>
                  <a:gd name="T27" fmla="*/ 1133 h 113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49" h="1133">
                    <a:moveTo>
                      <a:pt x="283" y="0"/>
                    </a:moveTo>
                    <a:cubicBezTo>
                      <a:pt x="595" y="0"/>
                      <a:pt x="849" y="253"/>
                      <a:pt x="849" y="567"/>
                    </a:cubicBezTo>
                    <a:cubicBezTo>
                      <a:pt x="849" y="880"/>
                      <a:pt x="595" y="1133"/>
                      <a:pt x="283" y="1133"/>
                    </a:cubicBezTo>
                    <a:cubicBezTo>
                      <a:pt x="283" y="1133"/>
                      <a:pt x="283" y="1133"/>
                      <a:pt x="283" y="1133"/>
                    </a:cubicBezTo>
                    <a:cubicBezTo>
                      <a:pt x="439" y="1133"/>
                      <a:pt x="566" y="1007"/>
                      <a:pt x="566" y="851"/>
                    </a:cubicBezTo>
                    <a:cubicBezTo>
                      <a:pt x="566" y="694"/>
                      <a:pt x="439" y="567"/>
                      <a:pt x="283" y="567"/>
                    </a:cubicBezTo>
                    <a:cubicBezTo>
                      <a:pt x="127" y="567"/>
                      <a:pt x="0" y="440"/>
                      <a:pt x="0" y="283"/>
                    </a:cubicBezTo>
                    <a:cubicBezTo>
                      <a:pt x="0" y="127"/>
                      <a:pt x="127" y="0"/>
                      <a:pt x="283" y="0"/>
                    </a:cubicBezTo>
                    <a:close/>
                  </a:path>
                </a:pathLst>
              </a:custGeom>
              <a:gradFill flip="none" rotWithShape="1">
                <a:gsLst>
                  <a:gs pos="100000">
                    <a:schemeClr val="bg1">
                      <a:alpha val="0"/>
                    </a:schemeClr>
                  </a:gs>
                  <a:gs pos="0">
                    <a:srgbClr val="ADE4FD"/>
                  </a:gs>
                </a:gsLst>
                <a:lin ang="16200000" scaled="1"/>
              </a:gradFill>
              <a:ln w="3175" cap="flat" cmpd="sng" algn="ctr">
                <a:noFill/>
                <a:prstDash val="solid"/>
              </a:ln>
              <a:effectLst/>
            </p:spPr>
            <p:txBody>
              <a:bodyPr anchor="ctr">
                <a:normAutofit/>
              </a:bodyPr>
              <a:lstStyle/>
              <a:p>
                <a:pPr algn="ctr">
                  <a:lnSpc>
                    <a:spcPct val="120000"/>
                  </a:lnSpc>
                </a:pPr>
                <a:endParaRPr lang="en-US" sz="1055" b="1" kern="0" dirty="0">
                  <a:solidFill>
                    <a:schemeClr val="bg1"/>
                  </a:solidFill>
                  <a:latin typeface="思源黑体" panose="020B0800000000000000" charset="-122"/>
                  <a:ea typeface="思源黑体" panose="020B0800000000000000" charset="-122"/>
                  <a:sym typeface="Arial" panose="020B0604020202020204" pitchFamily="34" charset="0"/>
                </a:endParaRPr>
              </a:p>
            </p:txBody>
          </p:sp>
          <p:sp>
            <p:nvSpPr>
              <p:cNvPr id="51" name="椭圆 50"/>
              <p:cNvSpPr/>
              <p:nvPr>
                <p:custDataLst>
                  <p:tags r:id="rId4"/>
                </p:custDataLst>
              </p:nvPr>
            </p:nvSpPr>
            <p:spPr>
              <a:xfrm>
                <a:off x="10823" y="7496"/>
                <a:ext cx="1665" cy="1665"/>
              </a:xfrm>
              <a:prstGeom prst="ellipse">
                <a:avLst/>
              </a:prstGeom>
              <a:solidFill>
                <a:srgbClr val="0D64FE"/>
              </a:solidFill>
              <a:effectLst/>
            </p:spPr>
            <p:txBody>
              <a:bodyPr rot="0" spcFirstLastPara="0" vertOverflow="overflow" horzOverflow="overflow" vert="horz" wrap="square" lIns="0" tIns="0" rIns="0" bIns="0" numCol="1" spcCol="0" rtlCol="0" fromWordArt="0" anchor="ctr" anchorCtr="0" forceAA="0" compatLnSpc="1">
                <a:normAutofit/>
              </a:bodyPr>
              <a:lstStyle/>
              <a:p>
                <a:pPr lvl="0" algn="ctr">
                  <a:buClrTx/>
                  <a:buSzTx/>
                  <a:buFontTx/>
                </a:pPr>
                <a:r>
                  <a:rPr lang="zh-CN" altLang="en-US" sz="2000" dirty="0">
                    <a:solidFill>
                      <a:schemeClr val="bg1"/>
                    </a:solidFill>
                    <a:latin typeface="思源黑体 CN Bold" panose="020B0800000000000000" pitchFamily="34" charset="-122"/>
                    <a:ea typeface="思源黑体 CN Bold" panose="020B0800000000000000" pitchFamily="34" charset="-122"/>
                    <a:sym typeface="Arial" panose="020B0604020202020204" pitchFamily="34" charset="0"/>
                  </a:rPr>
                  <a:t>用户权限</a:t>
                </a:r>
                <a:endParaRPr lang="zh-CN" altLang="en-US" sz="2000" dirty="0">
                  <a:solidFill>
                    <a:schemeClr val="bg1"/>
                  </a:solidFill>
                  <a:latin typeface="思源黑体 CN Bold" panose="020B0800000000000000" pitchFamily="34" charset="-122"/>
                  <a:ea typeface="思源黑体 CN Bold" panose="020B0800000000000000" pitchFamily="34" charset="-122"/>
                  <a:sym typeface="Arial" panose="020B0604020202020204" pitchFamily="34" charset="0"/>
                </a:endParaRPr>
              </a:p>
            </p:txBody>
          </p:sp>
        </p:grpSp>
        <p:grpSp>
          <p:nvGrpSpPr>
            <p:cNvPr id="4" name="组合 3"/>
            <p:cNvGrpSpPr/>
            <p:nvPr/>
          </p:nvGrpSpPr>
          <p:grpSpPr>
            <a:xfrm rot="0">
              <a:off x="7684" y="2602"/>
              <a:ext cx="5856" cy="2094"/>
              <a:chOff x="7723" y="2789"/>
              <a:chExt cx="5856" cy="2094"/>
            </a:xfrm>
          </p:grpSpPr>
          <p:sp>
            <p:nvSpPr>
              <p:cNvPr id="5" name="矩形 4"/>
              <p:cNvSpPr/>
              <p:nvPr>
                <p:custDataLst>
                  <p:tags r:id="rId5"/>
                </p:custDataLst>
              </p:nvPr>
            </p:nvSpPr>
            <p:spPr>
              <a:xfrm>
                <a:off x="11274" y="2975"/>
                <a:ext cx="2305" cy="1260"/>
              </a:xfrm>
              <a:prstGeom prst="rect">
                <a:avLst/>
              </a:prstGeom>
            </p:spPr>
            <p:txBody>
              <a:bodyPr wrap="square" lIns="0" tIns="0" rIns="0" bIns="0" anchor="t" anchorCtr="0">
                <a:spAutoFit/>
              </a:bodyPr>
              <a:p>
                <a:pPr algn="just">
                  <a:lnSpc>
                    <a:spcPct val="130000"/>
                  </a:lnSpc>
                </a:pPr>
                <a:r>
                  <a:rPr lang="zh-CN" altLang="en-US" sz="20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Arial" panose="020B0604020202020204" pitchFamily="34" charset="0"/>
                  </a:rPr>
                  <a:t>角色权限</a:t>
                </a:r>
                <a:endParaRPr lang="zh-CN" altLang="en-US" sz="20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Arial" panose="020B0604020202020204" pitchFamily="34" charset="0"/>
                </a:endParaRPr>
              </a:p>
              <a:p>
                <a:pPr algn="just">
                  <a:lnSpc>
                    <a:spcPct val="130000"/>
                  </a:lnSpc>
                </a:pPr>
                <a:r>
                  <a:rPr lang="zh-CN" altLang="en-US" sz="20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Arial" panose="020B0604020202020204" pitchFamily="34" charset="0"/>
                  </a:rPr>
                  <a:t>管店权限</a:t>
                </a:r>
                <a:endParaRPr lang="zh-CN" altLang="en-US" sz="20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Arial" panose="020B0604020202020204" pitchFamily="34" charset="0"/>
                </a:endParaRPr>
              </a:p>
            </p:txBody>
          </p:sp>
          <p:sp>
            <p:nvSpPr>
              <p:cNvPr id="6" name="Freeform 5"/>
              <p:cNvSpPr/>
              <p:nvPr>
                <p:custDataLst>
                  <p:tags r:id="rId6"/>
                </p:custDataLst>
              </p:nvPr>
            </p:nvSpPr>
            <p:spPr bwMode="auto">
              <a:xfrm rot="3371107" flipH="1">
                <a:off x="8387" y="2261"/>
                <a:ext cx="1957" cy="3286"/>
              </a:xfrm>
              <a:custGeom>
                <a:avLst/>
                <a:gdLst>
                  <a:gd name="T0" fmla="*/ 2147483647 w 849"/>
                  <a:gd name="T1" fmla="*/ 0 h 1133"/>
                  <a:gd name="T2" fmla="*/ 2147483647 w 849"/>
                  <a:gd name="T3" fmla="*/ 2147483647 h 1133"/>
                  <a:gd name="T4" fmla="*/ 2147483647 w 849"/>
                  <a:gd name="T5" fmla="*/ 2147483647 h 1133"/>
                  <a:gd name="T6" fmla="*/ 2147483647 w 849"/>
                  <a:gd name="T7" fmla="*/ 2147483647 h 1133"/>
                  <a:gd name="T8" fmla="*/ 2147483647 w 849"/>
                  <a:gd name="T9" fmla="*/ 2147483647 h 1133"/>
                  <a:gd name="T10" fmla="*/ 2147483647 w 849"/>
                  <a:gd name="T11" fmla="*/ 2147483647 h 1133"/>
                  <a:gd name="T12" fmla="*/ 0 w 849"/>
                  <a:gd name="T13" fmla="*/ 2147483647 h 1133"/>
                  <a:gd name="T14" fmla="*/ 2147483647 w 849"/>
                  <a:gd name="T15" fmla="*/ 0 h 1133"/>
                  <a:gd name="T16" fmla="*/ 0 60000 65536"/>
                  <a:gd name="T17" fmla="*/ 0 60000 65536"/>
                  <a:gd name="T18" fmla="*/ 0 60000 65536"/>
                  <a:gd name="T19" fmla="*/ 0 60000 65536"/>
                  <a:gd name="T20" fmla="*/ 0 60000 65536"/>
                  <a:gd name="T21" fmla="*/ 0 60000 65536"/>
                  <a:gd name="T22" fmla="*/ 0 60000 65536"/>
                  <a:gd name="T23" fmla="*/ 0 60000 65536"/>
                  <a:gd name="T24" fmla="*/ 0 w 849"/>
                  <a:gd name="T25" fmla="*/ 0 h 1133"/>
                  <a:gd name="T26" fmla="*/ 849 w 849"/>
                  <a:gd name="T27" fmla="*/ 1133 h 113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49" h="1133">
                    <a:moveTo>
                      <a:pt x="283" y="0"/>
                    </a:moveTo>
                    <a:cubicBezTo>
                      <a:pt x="595" y="0"/>
                      <a:pt x="849" y="253"/>
                      <a:pt x="849" y="567"/>
                    </a:cubicBezTo>
                    <a:cubicBezTo>
                      <a:pt x="849" y="880"/>
                      <a:pt x="595" y="1133"/>
                      <a:pt x="283" y="1133"/>
                    </a:cubicBezTo>
                    <a:cubicBezTo>
                      <a:pt x="283" y="1133"/>
                      <a:pt x="283" y="1133"/>
                      <a:pt x="283" y="1133"/>
                    </a:cubicBezTo>
                    <a:cubicBezTo>
                      <a:pt x="439" y="1133"/>
                      <a:pt x="566" y="1007"/>
                      <a:pt x="566" y="851"/>
                    </a:cubicBezTo>
                    <a:cubicBezTo>
                      <a:pt x="566" y="694"/>
                      <a:pt x="439" y="567"/>
                      <a:pt x="283" y="567"/>
                    </a:cubicBezTo>
                    <a:cubicBezTo>
                      <a:pt x="127" y="567"/>
                      <a:pt x="0" y="440"/>
                      <a:pt x="0" y="283"/>
                    </a:cubicBezTo>
                    <a:cubicBezTo>
                      <a:pt x="0" y="127"/>
                      <a:pt x="127" y="0"/>
                      <a:pt x="283" y="0"/>
                    </a:cubicBezTo>
                    <a:close/>
                  </a:path>
                </a:pathLst>
              </a:custGeom>
              <a:gradFill flip="none" rotWithShape="1">
                <a:gsLst>
                  <a:gs pos="100000">
                    <a:schemeClr val="bg1">
                      <a:alpha val="0"/>
                    </a:schemeClr>
                  </a:gs>
                  <a:gs pos="0">
                    <a:srgbClr val="ADE4FD"/>
                  </a:gs>
                </a:gsLst>
                <a:lin ang="16200000" scaled="1"/>
              </a:gradFill>
              <a:ln w="3175" cap="flat" cmpd="sng" algn="ctr">
                <a:noFill/>
                <a:prstDash val="solid"/>
              </a:ln>
              <a:effectLst/>
            </p:spPr>
            <p:txBody>
              <a:bodyPr anchor="ctr">
                <a:normAutofit/>
              </a:bodyPr>
              <a:p>
                <a:pPr algn="ctr">
                  <a:lnSpc>
                    <a:spcPct val="120000"/>
                  </a:lnSpc>
                </a:pPr>
                <a:endParaRPr lang="en-US" sz="1055" b="1" kern="0" dirty="0">
                  <a:solidFill>
                    <a:schemeClr val="bg1"/>
                  </a:solidFill>
                  <a:latin typeface="思源黑体" panose="020B0800000000000000" charset="-122"/>
                  <a:ea typeface="思源黑体" panose="020B0800000000000000" charset="-122"/>
                  <a:sym typeface="Arial" panose="020B0604020202020204" pitchFamily="34" charset="0"/>
                </a:endParaRPr>
              </a:p>
            </p:txBody>
          </p:sp>
          <p:sp>
            <p:nvSpPr>
              <p:cNvPr id="8" name="椭圆 7"/>
              <p:cNvSpPr/>
              <p:nvPr>
                <p:custDataLst>
                  <p:tags r:id="rId7"/>
                </p:custDataLst>
              </p:nvPr>
            </p:nvSpPr>
            <p:spPr>
              <a:xfrm>
                <a:off x="9320" y="2789"/>
                <a:ext cx="1665" cy="1665"/>
              </a:xfrm>
              <a:prstGeom prst="ellipse">
                <a:avLst/>
              </a:prstGeom>
              <a:solidFill>
                <a:srgbClr val="0D64FE"/>
              </a:solidFill>
              <a:effectLst/>
            </p:spPr>
            <p:txBody>
              <a:bodyPr rot="0" spcFirstLastPara="0" vertOverflow="overflow" horzOverflow="overflow" vert="horz" wrap="square" lIns="0" tIns="0" rIns="0" bIns="0" numCol="1" spcCol="0" rtlCol="0" fromWordArt="0" anchor="ctr" anchorCtr="0" forceAA="0" compatLnSpc="1">
                <a:normAutofit/>
              </a:bodyPr>
              <a:p>
                <a:pPr lvl="0" algn="ctr">
                  <a:buClrTx/>
                  <a:buSzTx/>
                  <a:buFontTx/>
                </a:pPr>
                <a:r>
                  <a:rPr lang="zh-CN" altLang="en-US" sz="2000" dirty="0">
                    <a:solidFill>
                      <a:schemeClr val="bg1"/>
                    </a:solidFill>
                    <a:latin typeface="思源黑体 CN Bold" panose="020B0800000000000000" pitchFamily="34" charset="-122"/>
                    <a:ea typeface="思源黑体 CN Bold" panose="020B0800000000000000" pitchFamily="34" charset="-122"/>
                    <a:sym typeface="Arial" panose="020B0604020202020204" pitchFamily="34" charset="0"/>
                  </a:rPr>
                  <a:t>业务</a:t>
                </a:r>
                <a:endParaRPr lang="zh-CN" altLang="en-US" sz="2000" dirty="0">
                  <a:solidFill>
                    <a:schemeClr val="bg1"/>
                  </a:solidFill>
                  <a:latin typeface="思源黑体 CN Bold" panose="020B0800000000000000" pitchFamily="34" charset="-122"/>
                  <a:ea typeface="思源黑体 CN Bold" panose="020B0800000000000000" pitchFamily="34" charset="-122"/>
                  <a:sym typeface="Arial" panose="020B0604020202020204" pitchFamily="34" charset="0"/>
                </a:endParaRPr>
              </a:p>
              <a:p>
                <a:pPr lvl="0" algn="ctr">
                  <a:buClrTx/>
                  <a:buSzTx/>
                  <a:buFontTx/>
                </a:pPr>
                <a:r>
                  <a:rPr lang="zh-CN" altLang="en-US" sz="2000" dirty="0">
                    <a:solidFill>
                      <a:schemeClr val="bg1"/>
                    </a:solidFill>
                    <a:latin typeface="思源黑体 CN Bold" panose="020B0800000000000000" pitchFamily="34" charset="-122"/>
                    <a:ea typeface="思源黑体 CN Bold" panose="020B0800000000000000" pitchFamily="34" charset="-122"/>
                    <a:sym typeface="Arial" panose="020B0604020202020204" pitchFamily="34" charset="0"/>
                  </a:rPr>
                  <a:t>安全</a:t>
                </a:r>
                <a:endParaRPr lang="zh-CN" altLang="en-US" sz="2000" dirty="0">
                  <a:solidFill>
                    <a:schemeClr val="bg1"/>
                  </a:solidFill>
                  <a:latin typeface="思源黑体 CN Bold" panose="020B0800000000000000" pitchFamily="34" charset="-122"/>
                  <a:ea typeface="思源黑体 CN Bold" panose="020B0800000000000000" pitchFamily="34" charset="-122"/>
                  <a:sym typeface="Arial" panose="020B0604020202020204" pitchFamily="34" charset="0"/>
                </a:endParaRPr>
              </a:p>
            </p:txBody>
          </p:sp>
        </p:grpSp>
        <p:grpSp>
          <p:nvGrpSpPr>
            <p:cNvPr id="14" name="组合 13"/>
            <p:cNvGrpSpPr/>
            <p:nvPr/>
          </p:nvGrpSpPr>
          <p:grpSpPr>
            <a:xfrm rot="0">
              <a:off x="1816" y="5728"/>
              <a:ext cx="5853" cy="1957"/>
              <a:chOff x="1765" y="5728"/>
              <a:chExt cx="5853" cy="1957"/>
            </a:xfrm>
          </p:grpSpPr>
          <p:sp>
            <p:nvSpPr>
              <p:cNvPr id="10" name="矩形 9"/>
              <p:cNvSpPr/>
              <p:nvPr>
                <p:custDataLst>
                  <p:tags r:id="rId8"/>
                </p:custDataLst>
              </p:nvPr>
            </p:nvSpPr>
            <p:spPr>
              <a:xfrm>
                <a:off x="1765" y="6043"/>
                <a:ext cx="2305" cy="1260"/>
              </a:xfrm>
              <a:prstGeom prst="rect">
                <a:avLst/>
              </a:prstGeom>
            </p:spPr>
            <p:txBody>
              <a:bodyPr wrap="square" lIns="0" tIns="0" rIns="0" bIns="0" anchor="t" anchorCtr="0">
                <a:spAutoFit/>
              </a:bodyPr>
              <a:p>
                <a:pPr algn="r">
                  <a:lnSpc>
                    <a:spcPct val="130000"/>
                  </a:lnSpc>
                </a:pPr>
                <a:r>
                  <a:rPr lang="zh-CN" altLang="en-US" sz="20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Arial" panose="020B0604020202020204" pitchFamily="34" charset="0"/>
                  </a:rPr>
                  <a:t>类别权限</a:t>
                </a:r>
                <a:endParaRPr lang="zh-CN" altLang="en-US" sz="20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Arial" panose="020B0604020202020204" pitchFamily="34" charset="0"/>
                </a:endParaRPr>
              </a:p>
              <a:p>
                <a:pPr algn="r">
                  <a:lnSpc>
                    <a:spcPct val="130000"/>
                  </a:lnSpc>
                </a:pPr>
                <a:r>
                  <a:rPr lang="zh-CN" altLang="en-US" sz="20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Arial" panose="020B0604020202020204" pitchFamily="34" charset="0"/>
                  </a:rPr>
                  <a:t>价格权限</a:t>
                </a:r>
                <a:endParaRPr lang="zh-CN" altLang="en-US" sz="20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Arial" panose="020B0604020202020204" pitchFamily="34" charset="0"/>
                </a:endParaRPr>
              </a:p>
            </p:txBody>
          </p:sp>
          <p:sp>
            <p:nvSpPr>
              <p:cNvPr id="11" name="Freeform 5"/>
              <p:cNvSpPr/>
              <p:nvPr>
                <p:custDataLst>
                  <p:tags r:id="rId9"/>
                </p:custDataLst>
              </p:nvPr>
            </p:nvSpPr>
            <p:spPr bwMode="auto">
              <a:xfrm rot="15431107" flipH="1">
                <a:off x="4996" y="5063"/>
                <a:ext cx="1957" cy="3286"/>
              </a:xfrm>
              <a:custGeom>
                <a:avLst/>
                <a:gdLst>
                  <a:gd name="T0" fmla="*/ 2147483647 w 849"/>
                  <a:gd name="T1" fmla="*/ 0 h 1133"/>
                  <a:gd name="T2" fmla="*/ 2147483647 w 849"/>
                  <a:gd name="T3" fmla="*/ 2147483647 h 1133"/>
                  <a:gd name="T4" fmla="*/ 2147483647 w 849"/>
                  <a:gd name="T5" fmla="*/ 2147483647 h 1133"/>
                  <a:gd name="T6" fmla="*/ 2147483647 w 849"/>
                  <a:gd name="T7" fmla="*/ 2147483647 h 1133"/>
                  <a:gd name="T8" fmla="*/ 2147483647 w 849"/>
                  <a:gd name="T9" fmla="*/ 2147483647 h 1133"/>
                  <a:gd name="T10" fmla="*/ 2147483647 w 849"/>
                  <a:gd name="T11" fmla="*/ 2147483647 h 1133"/>
                  <a:gd name="T12" fmla="*/ 0 w 849"/>
                  <a:gd name="T13" fmla="*/ 2147483647 h 1133"/>
                  <a:gd name="T14" fmla="*/ 2147483647 w 849"/>
                  <a:gd name="T15" fmla="*/ 0 h 1133"/>
                  <a:gd name="T16" fmla="*/ 0 60000 65536"/>
                  <a:gd name="T17" fmla="*/ 0 60000 65536"/>
                  <a:gd name="T18" fmla="*/ 0 60000 65536"/>
                  <a:gd name="T19" fmla="*/ 0 60000 65536"/>
                  <a:gd name="T20" fmla="*/ 0 60000 65536"/>
                  <a:gd name="T21" fmla="*/ 0 60000 65536"/>
                  <a:gd name="T22" fmla="*/ 0 60000 65536"/>
                  <a:gd name="T23" fmla="*/ 0 60000 65536"/>
                  <a:gd name="T24" fmla="*/ 0 w 849"/>
                  <a:gd name="T25" fmla="*/ 0 h 1133"/>
                  <a:gd name="T26" fmla="*/ 849 w 849"/>
                  <a:gd name="T27" fmla="*/ 1133 h 113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49" h="1133">
                    <a:moveTo>
                      <a:pt x="283" y="0"/>
                    </a:moveTo>
                    <a:cubicBezTo>
                      <a:pt x="595" y="0"/>
                      <a:pt x="849" y="253"/>
                      <a:pt x="849" y="567"/>
                    </a:cubicBezTo>
                    <a:cubicBezTo>
                      <a:pt x="849" y="880"/>
                      <a:pt x="595" y="1133"/>
                      <a:pt x="283" y="1133"/>
                    </a:cubicBezTo>
                    <a:cubicBezTo>
                      <a:pt x="283" y="1133"/>
                      <a:pt x="283" y="1133"/>
                      <a:pt x="283" y="1133"/>
                    </a:cubicBezTo>
                    <a:cubicBezTo>
                      <a:pt x="439" y="1133"/>
                      <a:pt x="566" y="1007"/>
                      <a:pt x="566" y="851"/>
                    </a:cubicBezTo>
                    <a:cubicBezTo>
                      <a:pt x="566" y="694"/>
                      <a:pt x="439" y="567"/>
                      <a:pt x="283" y="567"/>
                    </a:cubicBezTo>
                    <a:cubicBezTo>
                      <a:pt x="127" y="567"/>
                      <a:pt x="0" y="440"/>
                      <a:pt x="0" y="283"/>
                    </a:cubicBezTo>
                    <a:cubicBezTo>
                      <a:pt x="0" y="127"/>
                      <a:pt x="127" y="0"/>
                      <a:pt x="283" y="0"/>
                    </a:cubicBezTo>
                    <a:close/>
                  </a:path>
                </a:pathLst>
              </a:custGeom>
              <a:gradFill flip="none" rotWithShape="1">
                <a:gsLst>
                  <a:gs pos="100000">
                    <a:schemeClr val="bg1">
                      <a:alpha val="0"/>
                    </a:schemeClr>
                  </a:gs>
                  <a:gs pos="0">
                    <a:srgbClr val="ADE4FD"/>
                  </a:gs>
                </a:gsLst>
                <a:lin ang="16200000" scaled="1"/>
              </a:gradFill>
              <a:ln w="3175" cap="flat" cmpd="sng" algn="ctr">
                <a:noFill/>
                <a:prstDash val="solid"/>
              </a:ln>
              <a:effectLst/>
            </p:spPr>
            <p:txBody>
              <a:bodyPr anchor="ctr">
                <a:normAutofit/>
              </a:bodyPr>
              <a:p>
                <a:pPr algn="ctr">
                  <a:lnSpc>
                    <a:spcPct val="120000"/>
                  </a:lnSpc>
                </a:pPr>
                <a:endParaRPr lang="en-US" sz="1055" b="1" kern="0" dirty="0">
                  <a:solidFill>
                    <a:schemeClr val="bg1"/>
                  </a:solidFill>
                  <a:latin typeface="思源黑体" panose="020B0800000000000000" charset="-122"/>
                  <a:ea typeface="思源黑体" panose="020B0800000000000000" charset="-122"/>
                  <a:sym typeface="Arial" panose="020B0604020202020204" pitchFamily="34" charset="0"/>
                </a:endParaRPr>
              </a:p>
            </p:txBody>
          </p:sp>
          <p:sp>
            <p:nvSpPr>
              <p:cNvPr id="12" name="椭圆 11"/>
              <p:cNvSpPr/>
              <p:nvPr>
                <p:custDataLst>
                  <p:tags r:id="rId10"/>
                </p:custDataLst>
              </p:nvPr>
            </p:nvSpPr>
            <p:spPr>
              <a:xfrm>
                <a:off x="4312" y="5840"/>
                <a:ext cx="1665" cy="1665"/>
              </a:xfrm>
              <a:prstGeom prst="ellipse">
                <a:avLst/>
              </a:prstGeom>
              <a:solidFill>
                <a:srgbClr val="0D64FE"/>
              </a:solidFill>
              <a:effectLst/>
            </p:spPr>
            <p:txBody>
              <a:bodyPr rot="0" spcFirstLastPara="0" vertOverflow="overflow" horzOverflow="overflow" vert="horz" wrap="square" lIns="0" tIns="0" rIns="0" bIns="0" numCol="1" spcCol="0" rtlCol="0" fromWordArt="0" anchor="ctr" anchorCtr="0" forceAA="0" compatLnSpc="1">
                <a:normAutofit/>
              </a:bodyPr>
              <a:p>
                <a:pPr lvl="0" algn="ctr">
                  <a:buClrTx/>
                  <a:buSzTx/>
                  <a:buFontTx/>
                </a:pPr>
                <a:r>
                  <a:rPr lang="zh-CN" altLang="en-US" sz="2000" dirty="0">
                    <a:solidFill>
                      <a:schemeClr val="bg1"/>
                    </a:solidFill>
                    <a:latin typeface="思源黑体 CN Bold" panose="020B0800000000000000" pitchFamily="34" charset="-122"/>
                    <a:ea typeface="思源黑体 CN Bold" panose="020B0800000000000000" pitchFamily="34" charset="-122"/>
                    <a:sym typeface="Arial" panose="020B0604020202020204" pitchFamily="34" charset="0"/>
                  </a:rPr>
                  <a:t>数据安全</a:t>
                </a:r>
                <a:endParaRPr lang="zh-CN" altLang="en-US" sz="2000" dirty="0">
                  <a:solidFill>
                    <a:schemeClr val="bg1"/>
                  </a:solidFill>
                  <a:latin typeface="思源黑体 CN Bold" panose="020B0800000000000000" pitchFamily="34" charset="-122"/>
                  <a:ea typeface="思源黑体 CN Bold" panose="020B0800000000000000" pitchFamily="34" charset="-122"/>
                  <a:sym typeface="Arial" panose="020B0604020202020204" pitchFamily="34" charset="0"/>
                </a:endParaRPr>
              </a:p>
            </p:txBody>
          </p:sp>
        </p:grpSp>
      </p:gr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698625" y="2191385"/>
            <a:ext cx="8794750" cy="4271645"/>
            <a:chOff x="2228" y="3570"/>
            <a:chExt cx="13850" cy="6727"/>
          </a:xfrm>
        </p:grpSpPr>
        <p:sp>
          <p:nvSpPr>
            <p:cNvPr id="5" name="圆角矩形 4"/>
            <p:cNvSpPr/>
            <p:nvPr/>
          </p:nvSpPr>
          <p:spPr>
            <a:xfrm>
              <a:off x="2228" y="3570"/>
              <a:ext cx="13850" cy="6727"/>
            </a:xfrm>
            <a:prstGeom prst="roundRect">
              <a:avLst>
                <a:gd name="adj" fmla="val 20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0" name="图片 8"/>
            <p:cNvPicPr>
              <a:picLocks noChangeAspect="1"/>
            </p:cNvPicPr>
            <p:nvPr>
              <p:custDataLst>
                <p:tags r:id="rId1"/>
              </p:custDataLst>
            </p:nvPr>
          </p:nvPicPr>
          <p:blipFill>
            <a:blip r:embed="rId2"/>
            <a:srcRect l="7067" t="252" r="9535"/>
            <a:stretch>
              <a:fillRect/>
            </a:stretch>
          </p:blipFill>
          <p:spPr>
            <a:xfrm>
              <a:off x="2479" y="3571"/>
              <a:ext cx="13348" cy="6725"/>
            </a:xfrm>
            <a:prstGeom prst="rect">
              <a:avLst/>
            </a:prstGeom>
            <a:noFill/>
            <a:ln w="9525">
              <a:noFill/>
            </a:ln>
            <a:effectLst/>
          </p:spPr>
        </p:pic>
      </p:grpSp>
      <p:sp>
        <p:nvSpPr>
          <p:cNvPr id="3" name="文本框 2"/>
          <p:cNvSpPr txBox="1"/>
          <p:nvPr/>
        </p:nvSpPr>
        <p:spPr>
          <a:xfrm>
            <a:off x="5334000" y="618565"/>
            <a:ext cx="1524000" cy="461645"/>
          </a:xfrm>
          <a:prstGeom prst="rect">
            <a:avLst/>
          </a:prstGeom>
          <a:noFill/>
        </p:spPr>
        <p:txBody>
          <a:bodyPr wrap="none" lIns="0" tIns="0" rIns="0" bIns="0" rtlCol="0">
            <a:spAutoFit/>
          </a:bodyPr>
          <a:p>
            <a:pPr algn="ctr"/>
            <a:r>
              <a:rPr lang="zh-CN" altLang="en-US" sz="3000" b="1"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生鲜分割</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4" name="组合 3"/>
          <p:cNvGrpSpPr/>
          <p:nvPr/>
        </p:nvGrpSpPr>
        <p:grpSpPr>
          <a:xfrm>
            <a:off x="784543" y="1304290"/>
            <a:ext cx="10622915" cy="692150"/>
            <a:chOff x="1039" y="1867"/>
            <a:chExt cx="16729" cy="1090"/>
          </a:xfrm>
        </p:grpSpPr>
        <p:sp>
          <p:nvSpPr>
            <p:cNvPr id="29" name="文本框 4"/>
            <p:cNvSpPr txBox="1"/>
            <p:nvPr>
              <p:custDataLst>
                <p:tags r:id="rId3"/>
              </p:custDataLst>
            </p:nvPr>
          </p:nvSpPr>
          <p:spPr>
            <a:xfrm>
              <a:off x="1039" y="1867"/>
              <a:ext cx="1785" cy="630"/>
            </a:xfrm>
            <a:prstGeom prst="rect">
              <a:avLst/>
            </a:prstGeom>
            <a:noFill/>
            <a:ln w="9525">
              <a:noFill/>
            </a:ln>
          </p:spPr>
          <p:txBody>
            <a:bodyPr wrap="square" lIns="0" tIns="0" rIns="0" bIns="0" anchor="t" anchorCtr="0">
              <a:spAutoFit/>
            </a:bodyPr>
            <a:lstStyle>
              <a:defPPr>
                <a:defRPr lang="zh-CN"/>
              </a:defPPr>
              <a:lvl1pPr>
                <a:defRPr sz="2000">
                  <a:latin typeface="思源黑体 CN Bold" panose="020B0800000000000000" pitchFamily="34" charset="-122"/>
                  <a:ea typeface="思源黑体 CN Bold" panose="020B0800000000000000" pitchFamily="34" charset="-122"/>
                </a:defRPr>
              </a:lvl1pPr>
            </a:lstStyle>
            <a:p>
              <a:pPr algn="l">
                <a:lnSpc>
                  <a:spcPct val="130000"/>
                </a:lnSpc>
              </a:pPr>
              <a:r>
                <a:rPr lang="zh-CN" altLang="en-US" dirty="0">
                  <a:solidFill>
                    <a:schemeClr val="bg1"/>
                  </a:solidFill>
                </a:rPr>
                <a:t>应用场景：</a:t>
              </a:r>
              <a:endParaRPr lang="zh-CN" altLang="en-US" dirty="0">
                <a:solidFill>
                  <a:schemeClr val="bg1"/>
                </a:solidFill>
                <a:latin typeface="思源黑体 CN Regular" panose="020B0500000000000000" charset="-122"/>
                <a:ea typeface="思源黑体 CN Regular" panose="020B0500000000000000" charset="-122"/>
              </a:endParaRPr>
            </a:p>
          </p:txBody>
        </p:sp>
        <p:sp>
          <p:nvSpPr>
            <p:cNvPr id="2" name="文本框 1"/>
            <p:cNvSpPr txBox="1"/>
            <p:nvPr/>
          </p:nvSpPr>
          <p:spPr>
            <a:xfrm>
              <a:off x="3028" y="1867"/>
              <a:ext cx="14740" cy="1090"/>
            </a:xfrm>
            <a:prstGeom prst="rect">
              <a:avLst/>
            </a:prstGeom>
            <a:noFill/>
          </p:spPr>
          <p:txBody>
            <a:bodyPr wrap="square" lIns="0" tIns="0" rIns="0" bIns="0" rtlCol="0">
              <a:spAutoFit/>
            </a:bodyPr>
            <a:p>
              <a:pPr>
                <a:lnSpc>
                  <a:spcPct val="150000"/>
                </a:lnSpc>
              </a:pPr>
              <a:r>
                <a:rPr lang="zh-CN" altLang="en-US" sz="1500" dirty="0">
                  <a:solidFill>
                    <a:schemeClr val="bg1"/>
                  </a:solidFill>
                  <a:latin typeface="思源黑体 CN Regular" panose="020B0500000000000000" charset="-122"/>
                  <a:ea typeface="思源黑体 CN Regular" panose="020B0500000000000000" charset="-122"/>
                  <a:sym typeface="+mn-ea"/>
                </a:rPr>
                <a:t>以康达尔生鲜、温氏生鲜为代表的一类肉类生鲜门店，此类门店销售的主要品类是猪肉，通常都是整头地采购生猪肉，再到门店进行分割销售。猪肉品质（如肥、痩），刀手分割技术都可直接决定当天的利润</a:t>
              </a:r>
              <a:endParaRPr lang="zh-CN" altLang="en-US" sz="1500"/>
            </a:p>
          </p:txBody>
        </p:sp>
      </p:gr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334000" y="618565"/>
            <a:ext cx="152400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水果分级</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4" name="组合 3"/>
          <p:cNvGrpSpPr/>
          <p:nvPr/>
        </p:nvGrpSpPr>
        <p:grpSpPr>
          <a:xfrm>
            <a:off x="784543" y="1304290"/>
            <a:ext cx="10622915" cy="692150"/>
            <a:chOff x="1039" y="1867"/>
            <a:chExt cx="16729" cy="1090"/>
          </a:xfrm>
        </p:grpSpPr>
        <p:sp>
          <p:nvSpPr>
            <p:cNvPr id="29" name="文本框 4"/>
            <p:cNvSpPr txBox="1"/>
            <p:nvPr>
              <p:custDataLst>
                <p:tags r:id="rId1"/>
              </p:custDataLst>
            </p:nvPr>
          </p:nvSpPr>
          <p:spPr>
            <a:xfrm>
              <a:off x="1039" y="1867"/>
              <a:ext cx="1785" cy="630"/>
            </a:xfrm>
            <a:prstGeom prst="rect">
              <a:avLst/>
            </a:prstGeom>
            <a:noFill/>
            <a:ln w="9525">
              <a:noFill/>
            </a:ln>
          </p:spPr>
          <p:txBody>
            <a:bodyPr wrap="square" lIns="0" tIns="0" rIns="0" bIns="0" anchor="t" anchorCtr="0">
              <a:spAutoFit/>
            </a:bodyPr>
            <a:lstStyle>
              <a:defPPr>
                <a:defRPr lang="zh-CN"/>
              </a:defPPr>
              <a:lvl1pPr>
                <a:defRPr sz="2000">
                  <a:latin typeface="思源黑体 CN Bold" panose="020B0800000000000000" pitchFamily="34" charset="-122"/>
                  <a:ea typeface="思源黑体 CN Bold" panose="020B0800000000000000" pitchFamily="34" charset="-122"/>
                </a:defRPr>
              </a:lvl1pPr>
            </a:lstStyle>
            <a:p>
              <a:pPr algn="l">
                <a:lnSpc>
                  <a:spcPct val="130000"/>
                </a:lnSpc>
              </a:pPr>
              <a:r>
                <a:rPr lang="zh-CN" altLang="en-US" dirty="0">
                  <a:solidFill>
                    <a:schemeClr val="bg1"/>
                  </a:solidFill>
                </a:rPr>
                <a:t>应用场景：</a:t>
              </a:r>
              <a:endParaRPr lang="zh-CN" altLang="en-US" dirty="0">
                <a:solidFill>
                  <a:schemeClr val="bg1"/>
                </a:solidFill>
                <a:latin typeface="思源黑体 CN Regular" panose="020B0500000000000000" charset="-122"/>
                <a:ea typeface="思源黑体 CN Regular" panose="020B0500000000000000" charset="-122"/>
              </a:endParaRPr>
            </a:p>
          </p:txBody>
        </p:sp>
        <p:sp>
          <p:nvSpPr>
            <p:cNvPr id="2" name="文本框 1"/>
            <p:cNvSpPr txBox="1"/>
            <p:nvPr/>
          </p:nvSpPr>
          <p:spPr>
            <a:xfrm>
              <a:off x="3028" y="1867"/>
              <a:ext cx="14740" cy="1090"/>
            </a:xfrm>
            <a:prstGeom prst="rect">
              <a:avLst/>
            </a:prstGeom>
            <a:noFill/>
          </p:spPr>
          <p:txBody>
            <a:bodyPr wrap="square" lIns="0" tIns="0" rIns="0" bIns="0" rtlCol="0">
              <a:spAutoFit/>
            </a:bodyPr>
            <a:p>
              <a:pPr>
                <a:lnSpc>
                  <a:spcPct val="150000"/>
                </a:lnSpc>
              </a:pPr>
              <a:r>
                <a:rPr lang="zh-CN" altLang="en-US" sz="1500" dirty="0">
                  <a:solidFill>
                    <a:schemeClr val="bg1"/>
                  </a:solidFill>
                  <a:latin typeface="思源黑体 CN Regular" panose="020B0500000000000000" charset="-122"/>
                  <a:ea typeface="思源黑体 CN Regular" panose="020B0500000000000000" charset="-122"/>
                  <a:sym typeface="+mn-ea"/>
                </a:rPr>
                <a:t>用于水果行业，果品分级对增收非常重要，销售前对果品进行严格分级，如跟据水果的质量，如大小、成色等进行划分等级，拉开档次，有品质好的水果卖出好的价格，实现优果优价。</a:t>
              </a:r>
              <a:endParaRPr lang="zh-CN" altLang="en-US" sz="1500" dirty="0">
                <a:solidFill>
                  <a:schemeClr val="bg1"/>
                </a:solidFill>
                <a:latin typeface="思源黑体 CN Regular" panose="020B0500000000000000" charset="-122"/>
                <a:ea typeface="思源黑体 CN Regular" panose="020B0500000000000000" charset="-122"/>
                <a:sym typeface="+mn-ea"/>
              </a:endParaRPr>
            </a:p>
          </p:txBody>
        </p:sp>
      </p:grpSp>
      <p:grpSp>
        <p:nvGrpSpPr>
          <p:cNvPr id="11" name="组合 10"/>
          <p:cNvGrpSpPr/>
          <p:nvPr/>
        </p:nvGrpSpPr>
        <p:grpSpPr>
          <a:xfrm>
            <a:off x="1307465" y="2294255"/>
            <a:ext cx="9577070" cy="4163060"/>
            <a:chOff x="2059" y="3630"/>
            <a:chExt cx="15082" cy="6556"/>
          </a:xfrm>
        </p:grpSpPr>
        <p:sp>
          <p:nvSpPr>
            <p:cNvPr id="5" name="圆角矩形 4"/>
            <p:cNvSpPr/>
            <p:nvPr/>
          </p:nvSpPr>
          <p:spPr>
            <a:xfrm>
              <a:off x="2059" y="3630"/>
              <a:ext cx="15083" cy="6557"/>
            </a:xfrm>
            <a:prstGeom prst="roundRect">
              <a:avLst>
                <a:gd name="adj" fmla="val 20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7" name="图片 6"/>
            <p:cNvPicPr>
              <a:picLocks noChangeAspect="1"/>
            </p:cNvPicPr>
            <p:nvPr>
              <p:custDataLst>
                <p:tags r:id="rId2"/>
              </p:custDataLst>
            </p:nvPr>
          </p:nvPicPr>
          <p:blipFill>
            <a:blip r:embed="rId3"/>
            <a:srcRect r="881"/>
            <a:stretch>
              <a:fillRect/>
            </a:stretch>
          </p:blipFill>
          <p:spPr>
            <a:xfrm>
              <a:off x="2291" y="3890"/>
              <a:ext cx="14618" cy="6037"/>
            </a:xfrm>
            <a:prstGeom prst="rect">
              <a:avLst/>
            </a:prstGeom>
            <a:noFill/>
            <a:ln w="9525">
              <a:noFill/>
            </a:ln>
            <a:effectLst/>
          </p:spPr>
        </p:pic>
      </p:gr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62500" y="618565"/>
            <a:ext cx="266700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供应商经营方式</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
        <p:nvSpPr>
          <p:cNvPr id="11" name="矩形 10"/>
          <p:cNvSpPr/>
          <p:nvPr>
            <p:custDataLst>
              <p:tags r:id="rId1"/>
            </p:custDataLst>
          </p:nvPr>
        </p:nvSpPr>
        <p:spPr>
          <a:xfrm>
            <a:off x="2976245" y="1354455"/>
            <a:ext cx="6239510" cy="307340"/>
          </a:xfrm>
          <a:prstGeom prst="rect">
            <a:avLst/>
          </a:prstGeom>
          <a:noFill/>
          <a:ln w="9525">
            <a:noFill/>
          </a:ln>
        </p:spPr>
        <p:txBody>
          <a:bodyPr wrap="square" lIns="0" tIns="0" rIns="0" bIns="0" anchor="t" anchorCtr="0">
            <a:spAutoFit/>
          </a:bodyPr>
          <a:p>
            <a:pPr algn="ctr"/>
            <a:r>
              <a:rPr lang="zh-CN" altLang="en-US" sz="2000" dirty="0">
                <a:solidFill>
                  <a:schemeClr val="bg1"/>
                </a:solidFill>
                <a:latin typeface="思源黑体 CN Regular" panose="020B0500000000000000" charset="-122"/>
                <a:ea typeface="思源黑体 CN Regular" panose="020B0500000000000000" charset="-122"/>
                <a:sym typeface="+mn-ea"/>
              </a:rPr>
              <a:t>供应商经营方式多样，再多情况也能轻松管理</a:t>
            </a:r>
            <a:endParaRPr lang="zh-CN" altLang="en-US" sz="2000" dirty="0">
              <a:solidFill>
                <a:schemeClr val="bg1"/>
              </a:solidFill>
              <a:latin typeface="思源黑体 CN Regular" panose="020B0500000000000000" charset="-122"/>
              <a:ea typeface="思源黑体 CN Regular" panose="020B0500000000000000" charset="-122"/>
            </a:endParaRPr>
          </a:p>
        </p:txBody>
      </p:sp>
      <p:grpSp>
        <p:nvGrpSpPr>
          <p:cNvPr id="101" name="组合 100"/>
          <p:cNvGrpSpPr/>
          <p:nvPr/>
        </p:nvGrpSpPr>
        <p:grpSpPr>
          <a:xfrm>
            <a:off x="2448878" y="4294505"/>
            <a:ext cx="7294245" cy="1750060"/>
            <a:chOff x="3827" y="6403"/>
            <a:chExt cx="11487" cy="2756"/>
          </a:xfrm>
        </p:grpSpPr>
        <p:grpSp>
          <p:nvGrpSpPr>
            <p:cNvPr id="52" name="组合 51"/>
            <p:cNvGrpSpPr/>
            <p:nvPr/>
          </p:nvGrpSpPr>
          <p:grpSpPr>
            <a:xfrm>
              <a:off x="9736" y="6403"/>
              <a:ext cx="5578" cy="2756"/>
              <a:chOff x="12302" y="6345"/>
              <a:chExt cx="5578" cy="2756"/>
            </a:xfrm>
          </p:grpSpPr>
          <p:sp>
            <p:nvSpPr>
              <p:cNvPr id="53" name="矩形: 圆角 64"/>
              <p:cNvSpPr/>
              <p:nvPr>
                <p:custDataLst>
                  <p:tags r:id="rId2"/>
                </p:custDataLst>
              </p:nvPr>
            </p:nvSpPr>
            <p:spPr>
              <a:xfrm>
                <a:off x="12302" y="6345"/>
                <a:ext cx="5579" cy="2756"/>
              </a:xfrm>
              <a:prstGeom prst="roundRect">
                <a:avLst>
                  <a:gd name="adj" fmla="val 8576"/>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思源黑体" panose="020B0800000000000000" charset="-122"/>
                  <a:ea typeface="思源黑体" panose="020B0800000000000000" charset="-122"/>
                </a:endParaRPr>
              </a:p>
            </p:txBody>
          </p:sp>
          <p:sp>
            <p:nvSpPr>
              <p:cNvPr id="55" name="文本框 54"/>
              <p:cNvSpPr txBox="1"/>
              <p:nvPr>
                <p:custDataLst>
                  <p:tags r:id="rId3"/>
                </p:custDataLst>
              </p:nvPr>
            </p:nvSpPr>
            <p:spPr>
              <a:xfrm>
                <a:off x="12677" y="6569"/>
                <a:ext cx="960" cy="755"/>
              </a:xfrm>
              <a:prstGeom prst="rect">
                <a:avLst/>
              </a:prstGeom>
              <a:noFill/>
            </p:spPr>
            <p:txBody>
              <a:bodyPr wrap="none" lIns="0" tIns="0" rIns="0" bIns="0" rtlCol="0">
                <a:spAutoFit/>
              </a:bodyPr>
              <a:lstStyle/>
              <a:p>
                <a:pPr algn="l">
                  <a:lnSpc>
                    <a:spcPct val="130000"/>
                  </a:lnSpc>
                </a:pPr>
                <a:r>
                  <a:rPr lang="zh-CN" altLang="en-US" sz="2400" dirty="0">
                    <a:solidFill>
                      <a:srgbClr val="0D64FE"/>
                    </a:solidFill>
                    <a:latin typeface="思源黑体 CN Bold" panose="020B0800000000000000" pitchFamily="34" charset="-122"/>
                    <a:ea typeface="思源黑体 CN Bold" panose="020B0800000000000000" pitchFamily="34" charset="-122"/>
                  </a:rPr>
                  <a:t>自产</a:t>
                </a:r>
                <a:endParaRPr lang="zh-CN" altLang="en-US" sz="2400" dirty="0">
                  <a:solidFill>
                    <a:srgbClr val="0D64FE"/>
                  </a:solidFill>
                  <a:latin typeface="思源黑体 CN Bold" panose="020B0800000000000000" pitchFamily="34" charset="-122"/>
                  <a:ea typeface="思源黑体 CN Bold" panose="020B0800000000000000" pitchFamily="34" charset="-122"/>
                </a:endParaRPr>
              </a:p>
            </p:txBody>
          </p:sp>
          <p:sp>
            <p:nvSpPr>
              <p:cNvPr id="58" name="文本框 57"/>
              <p:cNvSpPr txBox="1"/>
              <p:nvPr>
                <p:custDataLst>
                  <p:tags r:id="rId4"/>
                </p:custDataLst>
              </p:nvPr>
            </p:nvSpPr>
            <p:spPr>
              <a:xfrm>
                <a:off x="12677" y="7505"/>
                <a:ext cx="4830" cy="872"/>
              </a:xfrm>
              <a:prstGeom prst="rect">
                <a:avLst/>
              </a:prstGeom>
              <a:noFill/>
            </p:spPr>
            <p:txBody>
              <a:bodyPr wrap="square" lIns="0" tIns="0" rIns="0" bIns="0" rtlCol="0">
                <a:spAutoFit/>
              </a:bodyPr>
              <a:lstStyle>
                <a:defPPr>
                  <a:defRPr lang="zh-CN"/>
                </a:defPPr>
                <a:lvl1pPr>
                  <a:lnSpc>
                    <a:spcPct val="130000"/>
                  </a:lnSpc>
                  <a:defRPr sz="1200">
                    <a:solidFill>
                      <a:schemeClr val="bg1"/>
                    </a:solidFill>
                    <a:latin typeface="思源黑体 CN Bold" panose="020B0800000000000000" pitchFamily="34" charset="-122"/>
                    <a:ea typeface="思源黑体 CN Bold" panose="020B0800000000000000" pitchFamily="34" charset="-122"/>
                  </a:defRPr>
                </a:lvl1pPr>
              </a:lstStyle>
              <a:p>
                <a:pPr>
                  <a:lnSpc>
                    <a:spcPct val="120000"/>
                  </a:lnSpc>
                  <a:spcBef>
                    <a:spcPts val="0"/>
                  </a:spcBef>
                  <a:spcAft>
                    <a:spcPts val="0"/>
                  </a:spcAft>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sym typeface="+mn-ea"/>
                  </a:rPr>
                  <a:t>不需要采购入库，不结算，</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endParaRPr>
              </a:p>
              <a:p>
                <a:pPr>
                  <a:lnSpc>
                    <a:spcPct val="120000"/>
                  </a:lnSpc>
                  <a:spcBef>
                    <a:spcPts val="0"/>
                  </a:spcBef>
                  <a:spcAft>
                    <a:spcPts val="0"/>
                  </a:spcAft>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sym typeface="+mn-ea"/>
                  </a:rPr>
                  <a:t>自产自销</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sym typeface="+mn-ea"/>
                </a:endParaRPr>
              </a:p>
            </p:txBody>
          </p:sp>
          <p:sp>
            <p:nvSpPr>
              <p:cNvPr id="80" name="矩形 79"/>
              <p:cNvSpPr/>
              <p:nvPr>
                <p:custDataLst>
                  <p:tags r:id="rId5"/>
                </p:custDataLst>
              </p:nvPr>
            </p:nvSpPr>
            <p:spPr>
              <a:xfrm>
                <a:off x="16462" y="6345"/>
                <a:ext cx="935" cy="979"/>
              </a:xfrm>
              <a:prstGeom prst="rect">
                <a:avLst/>
              </a:prstGeom>
              <a:gradFill>
                <a:gsLst>
                  <a:gs pos="100000">
                    <a:srgbClr val="116AF9"/>
                  </a:gs>
                  <a:gs pos="0">
                    <a:srgbClr val="116AF9">
                      <a:alpha val="0"/>
                    </a:srgb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2000" dirty="0">
                  <a:solidFill>
                    <a:schemeClr val="bg1"/>
                  </a:solidFill>
                  <a:latin typeface="思源黑体 CN Bold" panose="020B0800000000000000" pitchFamily="34" charset="-122"/>
                  <a:ea typeface="思源黑体 CN Bold" panose="020B0800000000000000" pitchFamily="34" charset="-122"/>
                </a:endParaRPr>
              </a:p>
            </p:txBody>
          </p:sp>
          <p:sp>
            <p:nvSpPr>
              <p:cNvPr id="81" name="文本框 80"/>
              <p:cNvSpPr txBox="1"/>
              <p:nvPr/>
            </p:nvSpPr>
            <p:spPr>
              <a:xfrm>
                <a:off x="16600" y="6484"/>
                <a:ext cx="660" cy="484"/>
              </a:xfrm>
              <a:prstGeom prst="rect">
                <a:avLst/>
              </a:prstGeom>
              <a:noFill/>
              <a:effectLst>
                <a:outerShdw blurRad="50800" dist="38100" dir="5400000" algn="t" rotWithShape="0">
                  <a:schemeClr val="accent5">
                    <a:lumMod val="75000"/>
                    <a:alpha val="30000"/>
                  </a:schemeClr>
                </a:outerShdw>
              </a:effectLst>
            </p:spPr>
            <p:txBody>
              <a:bodyPr wrap="square" lIns="0" tIns="0" rIns="0" bIns="0" rtlCol="0">
                <a:spAutoFit/>
              </a:bodyPr>
              <a:p>
                <a:pPr algn="ctr"/>
                <a:r>
                  <a:rPr lang="en-US" altLang="zh-CN" sz="2000" dirty="0">
                    <a:solidFill>
                      <a:schemeClr val="bg1"/>
                    </a:solidFill>
                    <a:latin typeface="思源黑体 CN Bold" panose="020B0800000000000000" pitchFamily="34" charset="-122"/>
                    <a:ea typeface="思源黑体 CN Bold" panose="020B0800000000000000" pitchFamily="34" charset="-122"/>
                    <a:sym typeface="+mn-ea"/>
                  </a:rPr>
                  <a:t>05</a:t>
                </a:r>
                <a:endParaRPr lang="en-US" altLang="zh-CN" sz="2000" dirty="0">
                  <a:solidFill>
                    <a:schemeClr val="bg1"/>
                  </a:solidFill>
                  <a:latin typeface="思源黑体 CN Bold" panose="020B0800000000000000" pitchFamily="34" charset="-122"/>
                  <a:ea typeface="思源黑体 CN Bold" panose="020B0800000000000000" pitchFamily="34" charset="-122"/>
                  <a:sym typeface="+mn-ea"/>
                </a:endParaRPr>
              </a:p>
            </p:txBody>
          </p:sp>
        </p:grpSp>
        <p:grpSp>
          <p:nvGrpSpPr>
            <p:cNvPr id="82" name="组合 81"/>
            <p:cNvGrpSpPr/>
            <p:nvPr/>
          </p:nvGrpSpPr>
          <p:grpSpPr>
            <a:xfrm>
              <a:off x="3827" y="6403"/>
              <a:ext cx="5579" cy="2756"/>
              <a:chOff x="12065" y="6345"/>
              <a:chExt cx="5579" cy="2756"/>
            </a:xfrm>
          </p:grpSpPr>
          <p:sp>
            <p:nvSpPr>
              <p:cNvPr id="83" name="矩形: 圆角 64"/>
              <p:cNvSpPr/>
              <p:nvPr>
                <p:custDataLst>
                  <p:tags r:id="rId6"/>
                </p:custDataLst>
              </p:nvPr>
            </p:nvSpPr>
            <p:spPr>
              <a:xfrm>
                <a:off x="12065" y="6345"/>
                <a:ext cx="5579" cy="2756"/>
              </a:xfrm>
              <a:prstGeom prst="roundRect">
                <a:avLst>
                  <a:gd name="adj" fmla="val 8576"/>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思源黑体" panose="020B0800000000000000" charset="-122"/>
                  <a:ea typeface="思源黑体" panose="020B0800000000000000" charset="-122"/>
                </a:endParaRPr>
              </a:p>
            </p:txBody>
          </p:sp>
          <p:sp>
            <p:nvSpPr>
              <p:cNvPr id="84" name="文本框 83"/>
              <p:cNvSpPr txBox="1"/>
              <p:nvPr>
                <p:custDataLst>
                  <p:tags r:id="rId7"/>
                </p:custDataLst>
              </p:nvPr>
            </p:nvSpPr>
            <p:spPr>
              <a:xfrm>
                <a:off x="12677" y="6569"/>
                <a:ext cx="1920" cy="755"/>
              </a:xfrm>
              <a:prstGeom prst="rect">
                <a:avLst/>
              </a:prstGeom>
              <a:noFill/>
            </p:spPr>
            <p:txBody>
              <a:bodyPr wrap="none" lIns="0" tIns="0" rIns="0" bIns="0" rtlCol="0">
                <a:spAutoFit/>
              </a:bodyPr>
              <a:lstStyle/>
              <a:p>
                <a:pPr algn="l">
                  <a:lnSpc>
                    <a:spcPct val="130000"/>
                  </a:lnSpc>
                  <a:buClrTx/>
                  <a:buSzTx/>
                  <a:buFontTx/>
                </a:pPr>
                <a:r>
                  <a:rPr lang="zh-CN" altLang="en-US" sz="2400" dirty="0">
                    <a:solidFill>
                      <a:srgbClr val="0D64FE"/>
                    </a:solidFill>
                    <a:latin typeface="思源黑体 CN Bold" panose="020B0800000000000000" pitchFamily="34" charset="-122"/>
                    <a:ea typeface="思源黑体 CN Bold" panose="020B0800000000000000" pitchFamily="34" charset="-122"/>
                    <a:sym typeface="+mn-ea"/>
                  </a:rPr>
                  <a:t>扣率代销</a:t>
                </a:r>
                <a:endParaRPr lang="zh-CN" altLang="en-US" sz="2400" dirty="0">
                  <a:solidFill>
                    <a:srgbClr val="0D64FE"/>
                  </a:solidFill>
                  <a:latin typeface="思源黑体 CN Bold" panose="020B0800000000000000" pitchFamily="34" charset="-122"/>
                  <a:ea typeface="思源黑体 CN Bold" panose="020B0800000000000000" pitchFamily="34" charset="-122"/>
                  <a:sym typeface="+mn-ea"/>
                </a:endParaRPr>
              </a:p>
            </p:txBody>
          </p:sp>
          <p:sp>
            <p:nvSpPr>
              <p:cNvPr id="85" name="文本框 84"/>
              <p:cNvSpPr txBox="1"/>
              <p:nvPr>
                <p:custDataLst>
                  <p:tags r:id="rId8"/>
                </p:custDataLst>
              </p:nvPr>
            </p:nvSpPr>
            <p:spPr>
              <a:xfrm>
                <a:off x="12677" y="7505"/>
                <a:ext cx="4830" cy="436"/>
              </a:xfrm>
              <a:prstGeom prst="rect">
                <a:avLst/>
              </a:prstGeom>
              <a:noFill/>
            </p:spPr>
            <p:txBody>
              <a:bodyPr wrap="square" lIns="0" tIns="0" rIns="0" bIns="0" rtlCol="0">
                <a:spAutoFit/>
              </a:bodyPr>
              <a:lstStyle>
                <a:defPPr>
                  <a:defRPr lang="zh-CN"/>
                </a:defPPr>
                <a:lvl1pPr>
                  <a:lnSpc>
                    <a:spcPct val="130000"/>
                  </a:lnSpc>
                  <a:defRPr sz="1200">
                    <a:solidFill>
                      <a:schemeClr val="bg1"/>
                    </a:solidFill>
                    <a:latin typeface="思源黑体 CN Bold" panose="020B0800000000000000" pitchFamily="34" charset="-122"/>
                    <a:ea typeface="思源黑体 CN Bold" panose="020B0800000000000000" pitchFamily="34" charset="-122"/>
                  </a:defRPr>
                </a:lvl1pPr>
              </a:lstStyle>
              <a:p>
                <a:pPr>
                  <a:lnSpc>
                    <a:spcPct val="120000"/>
                  </a:lnSpc>
                  <a:spcBef>
                    <a:spcPts val="0"/>
                  </a:spcBef>
                  <a:spcAft>
                    <a:spcPts val="0"/>
                  </a:spcAft>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sym typeface="+mn-ea"/>
                  </a:rPr>
                  <a:t>采购入库，销售后按照销售扣点结算</a:t>
                </a:r>
                <a:endParaRPr lang="en-US" altLang="zh-CN" sz="1500" dirty="0">
                  <a:solidFill>
                    <a:schemeClr val="tx1">
                      <a:lumMod val="85000"/>
                      <a:lumOff val="15000"/>
                    </a:schemeClr>
                  </a:solidFill>
                  <a:latin typeface="思源黑体 CN Regular" panose="020B0500000000000000" charset="-122"/>
                  <a:ea typeface="思源黑体 CN Regular" panose="020B0500000000000000" charset="-122"/>
                  <a:sym typeface="+mn-ea"/>
                </a:endParaRPr>
              </a:p>
            </p:txBody>
          </p:sp>
          <p:sp>
            <p:nvSpPr>
              <p:cNvPr id="86" name="矩形 85"/>
              <p:cNvSpPr/>
              <p:nvPr>
                <p:custDataLst>
                  <p:tags r:id="rId9"/>
                </p:custDataLst>
              </p:nvPr>
            </p:nvSpPr>
            <p:spPr>
              <a:xfrm>
                <a:off x="16462" y="6345"/>
                <a:ext cx="935" cy="979"/>
              </a:xfrm>
              <a:prstGeom prst="rect">
                <a:avLst/>
              </a:prstGeom>
              <a:gradFill>
                <a:gsLst>
                  <a:gs pos="100000">
                    <a:srgbClr val="116AF9"/>
                  </a:gs>
                  <a:gs pos="0">
                    <a:srgbClr val="116AF9">
                      <a:alpha val="0"/>
                    </a:srgb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2000" dirty="0">
                  <a:solidFill>
                    <a:schemeClr val="bg1"/>
                  </a:solidFill>
                  <a:latin typeface="思源黑体 CN Bold" panose="020B0800000000000000" pitchFamily="34" charset="-122"/>
                  <a:ea typeface="思源黑体 CN Bold" panose="020B0800000000000000" pitchFamily="34" charset="-122"/>
                </a:endParaRPr>
              </a:p>
            </p:txBody>
          </p:sp>
          <p:sp>
            <p:nvSpPr>
              <p:cNvPr id="87" name="文本框 86"/>
              <p:cNvSpPr txBox="1"/>
              <p:nvPr/>
            </p:nvSpPr>
            <p:spPr>
              <a:xfrm>
                <a:off x="16600" y="6484"/>
                <a:ext cx="660" cy="484"/>
              </a:xfrm>
              <a:prstGeom prst="rect">
                <a:avLst/>
              </a:prstGeom>
              <a:noFill/>
              <a:effectLst>
                <a:outerShdw blurRad="50800" dist="38100" dir="5400000" algn="t" rotWithShape="0">
                  <a:schemeClr val="accent5">
                    <a:lumMod val="75000"/>
                    <a:alpha val="30000"/>
                  </a:schemeClr>
                </a:outerShdw>
              </a:effectLst>
            </p:spPr>
            <p:txBody>
              <a:bodyPr wrap="square" lIns="0" tIns="0" rIns="0" bIns="0" rtlCol="0">
                <a:spAutoFit/>
              </a:bodyPr>
              <a:p>
                <a:pPr algn="ctr"/>
                <a:r>
                  <a:rPr lang="en-US" altLang="zh-CN" sz="2000" dirty="0">
                    <a:solidFill>
                      <a:schemeClr val="bg1"/>
                    </a:solidFill>
                    <a:latin typeface="思源黑体 CN Bold" panose="020B0800000000000000" pitchFamily="34" charset="-122"/>
                    <a:ea typeface="思源黑体 CN Bold" panose="020B0800000000000000" pitchFamily="34" charset="-122"/>
                    <a:sym typeface="+mn-ea"/>
                  </a:rPr>
                  <a:t>04</a:t>
                </a:r>
                <a:endParaRPr lang="en-US" altLang="zh-CN" sz="2000" dirty="0">
                  <a:solidFill>
                    <a:schemeClr val="bg1"/>
                  </a:solidFill>
                  <a:latin typeface="思源黑体 CN Bold" panose="020B0800000000000000" pitchFamily="34" charset="-122"/>
                  <a:ea typeface="思源黑体 CN Bold" panose="020B0800000000000000" pitchFamily="34" charset="-122"/>
                  <a:sym typeface="+mn-ea"/>
                </a:endParaRPr>
              </a:p>
            </p:txBody>
          </p:sp>
        </p:grpSp>
      </p:grpSp>
      <p:grpSp>
        <p:nvGrpSpPr>
          <p:cNvPr id="102" name="组合 101"/>
          <p:cNvGrpSpPr/>
          <p:nvPr/>
        </p:nvGrpSpPr>
        <p:grpSpPr>
          <a:xfrm>
            <a:off x="572135" y="2288540"/>
            <a:ext cx="11047730" cy="1750060"/>
            <a:chOff x="697" y="3244"/>
            <a:chExt cx="17398" cy="2756"/>
          </a:xfrm>
        </p:grpSpPr>
        <p:grpSp>
          <p:nvGrpSpPr>
            <p:cNvPr id="46" name="组合 45"/>
            <p:cNvGrpSpPr/>
            <p:nvPr/>
          </p:nvGrpSpPr>
          <p:grpSpPr>
            <a:xfrm rot="0">
              <a:off x="12517" y="3244"/>
              <a:ext cx="5579" cy="2756"/>
              <a:chOff x="12301" y="3236"/>
              <a:chExt cx="5579" cy="2756"/>
            </a:xfrm>
          </p:grpSpPr>
          <p:sp>
            <p:nvSpPr>
              <p:cNvPr id="47" name="矩形: 圆角 64"/>
              <p:cNvSpPr/>
              <p:nvPr>
                <p:custDataLst>
                  <p:tags r:id="rId10"/>
                </p:custDataLst>
              </p:nvPr>
            </p:nvSpPr>
            <p:spPr>
              <a:xfrm>
                <a:off x="12301" y="3236"/>
                <a:ext cx="5579" cy="2756"/>
              </a:xfrm>
              <a:prstGeom prst="roundRect">
                <a:avLst>
                  <a:gd name="adj" fmla="val 8576"/>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思源黑体" panose="020B0800000000000000" charset="-122"/>
                  <a:ea typeface="思源黑体" panose="020B0800000000000000" charset="-122"/>
                </a:endParaRPr>
              </a:p>
            </p:txBody>
          </p:sp>
          <p:sp>
            <p:nvSpPr>
              <p:cNvPr id="48" name="文本框 47"/>
              <p:cNvSpPr txBox="1"/>
              <p:nvPr>
                <p:custDataLst>
                  <p:tags r:id="rId11"/>
                </p:custDataLst>
              </p:nvPr>
            </p:nvSpPr>
            <p:spPr>
              <a:xfrm>
                <a:off x="12676" y="3460"/>
                <a:ext cx="960" cy="755"/>
              </a:xfrm>
              <a:prstGeom prst="rect">
                <a:avLst/>
              </a:prstGeom>
              <a:noFill/>
            </p:spPr>
            <p:txBody>
              <a:bodyPr wrap="none" lIns="0" tIns="0" rIns="0" bIns="0" rtlCol="0">
                <a:spAutoFit/>
              </a:bodyPr>
              <a:lstStyle/>
              <a:p>
                <a:pPr algn="l">
                  <a:lnSpc>
                    <a:spcPct val="130000"/>
                  </a:lnSpc>
                </a:pPr>
                <a:r>
                  <a:rPr lang="zh-CN" altLang="en-US" sz="2400" dirty="0">
                    <a:solidFill>
                      <a:srgbClr val="0D64FE"/>
                    </a:solidFill>
                    <a:latin typeface="思源黑体 CN Bold" panose="020B0800000000000000" pitchFamily="34" charset="-122"/>
                    <a:ea typeface="思源黑体 CN Bold" panose="020B0800000000000000" pitchFamily="34" charset="-122"/>
                  </a:rPr>
                  <a:t>联营</a:t>
                </a:r>
                <a:endParaRPr lang="zh-CN" altLang="en-US" sz="2400" dirty="0">
                  <a:solidFill>
                    <a:srgbClr val="0D64FE"/>
                  </a:solidFill>
                  <a:latin typeface="思源黑体 CN Bold" panose="020B0800000000000000" pitchFamily="34" charset="-122"/>
                  <a:ea typeface="思源黑体 CN Bold" panose="020B0800000000000000" pitchFamily="34" charset="-122"/>
                </a:endParaRPr>
              </a:p>
            </p:txBody>
          </p:sp>
          <p:sp>
            <p:nvSpPr>
              <p:cNvPr id="49" name="文本框 48"/>
              <p:cNvSpPr txBox="1"/>
              <p:nvPr>
                <p:custDataLst>
                  <p:tags r:id="rId12"/>
                </p:custDataLst>
              </p:nvPr>
            </p:nvSpPr>
            <p:spPr>
              <a:xfrm>
                <a:off x="12676" y="4396"/>
                <a:ext cx="4830" cy="1308"/>
              </a:xfrm>
              <a:prstGeom prst="rect">
                <a:avLst/>
              </a:prstGeom>
              <a:noFill/>
            </p:spPr>
            <p:txBody>
              <a:bodyPr wrap="square" lIns="0" tIns="0" rIns="0" bIns="0" rtlCol="0">
                <a:spAutoFit/>
              </a:bodyPr>
              <a:lstStyle>
                <a:defPPr>
                  <a:defRPr lang="zh-CN"/>
                </a:defPPr>
                <a:lvl1pPr>
                  <a:lnSpc>
                    <a:spcPct val="130000"/>
                  </a:lnSpc>
                  <a:defRPr sz="1200">
                    <a:solidFill>
                      <a:schemeClr val="bg1"/>
                    </a:solidFill>
                    <a:latin typeface="思源黑体 CN Bold" panose="020B0800000000000000" pitchFamily="34" charset="-122"/>
                    <a:ea typeface="思源黑体 CN Bold" panose="020B0800000000000000" pitchFamily="34" charset="-122"/>
                  </a:defRPr>
                </a:lvl1pPr>
              </a:lstStyle>
              <a:p>
                <a:pPr>
                  <a:lnSpc>
                    <a:spcPct val="120000"/>
                  </a:lnSpc>
                  <a:spcBef>
                    <a:spcPts val="0"/>
                  </a:spcBef>
                  <a:spcAft>
                    <a:spcPts val="0"/>
                  </a:spcAft>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rPr>
                  <a:t>不需要采购入库，联营供应商下商品不管理库存，直接销售，按照销售扣点结算</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endParaRPr>
              </a:p>
            </p:txBody>
          </p:sp>
          <p:sp>
            <p:nvSpPr>
              <p:cNvPr id="50" name="矩形 49"/>
              <p:cNvSpPr/>
              <p:nvPr>
                <p:custDataLst>
                  <p:tags r:id="rId13"/>
                </p:custDataLst>
              </p:nvPr>
            </p:nvSpPr>
            <p:spPr>
              <a:xfrm>
                <a:off x="16461" y="3236"/>
                <a:ext cx="935" cy="979"/>
              </a:xfrm>
              <a:prstGeom prst="rect">
                <a:avLst/>
              </a:prstGeom>
              <a:gradFill>
                <a:gsLst>
                  <a:gs pos="100000">
                    <a:srgbClr val="116AF9"/>
                  </a:gs>
                  <a:gs pos="0">
                    <a:srgbClr val="116AF9">
                      <a:alpha val="0"/>
                    </a:srgb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2000" dirty="0">
                  <a:solidFill>
                    <a:schemeClr val="bg1"/>
                  </a:solidFill>
                  <a:latin typeface="思源黑体 CN Bold" panose="020B0800000000000000" pitchFamily="34" charset="-122"/>
                  <a:ea typeface="思源黑体 CN Bold" panose="020B0800000000000000" pitchFamily="34" charset="-122"/>
                </a:endParaRPr>
              </a:p>
            </p:txBody>
          </p:sp>
          <p:sp>
            <p:nvSpPr>
              <p:cNvPr id="51" name="文本框 50"/>
              <p:cNvSpPr txBox="1"/>
              <p:nvPr/>
            </p:nvSpPr>
            <p:spPr>
              <a:xfrm>
                <a:off x="16599" y="3375"/>
                <a:ext cx="660" cy="484"/>
              </a:xfrm>
              <a:prstGeom prst="rect">
                <a:avLst/>
              </a:prstGeom>
              <a:noFill/>
              <a:effectLst>
                <a:outerShdw blurRad="50800" dist="38100" dir="5400000" algn="t" rotWithShape="0">
                  <a:schemeClr val="accent5">
                    <a:lumMod val="75000"/>
                    <a:alpha val="30000"/>
                  </a:schemeClr>
                </a:outerShdw>
              </a:effectLst>
            </p:spPr>
            <p:txBody>
              <a:bodyPr wrap="square" lIns="0" tIns="0" rIns="0" bIns="0" rtlCol="0">
                <a:spAutoFit/>
              </a:bodyPr>
              <a:p>
                <a:pPr algn="ctr"/>
                <a:r>
                  <a:rPr lang="en-US" altLang="zh-CN" sz="2000" dirty="0">
                    <a:solidFill>
                      <a:schemeClr val="bg1"/>
                    </a:solidFill>
                    <a:latin typeface="思源黑体 CN Bold" panose="020B0800000000000000" pitchFamily="34" charset="-122"/>
                    <a:ea typeface="思源黑体 CN Bold" panose="020B0800000000000000" pitchFamily="34" charset="-122"/>
                    <a:sym typeface="+mn-ea"/>
                  </a:rPr>
                  <a:t>03</a:t>
                </a:r>
                <a:endParaRPr lang="en-US" altLang="zh-CN" sz="2000" dirty="0">
                  <a:solidFill>
                    <a:schemeClr val="bg1"/>
                  </a:solidFill>
                  <a:latin typeface="思源黑体 CN Bold" panose="020B0800000000000000" pitchFamily="34" charset="-122"/>
                  <a:ea typeface="思源黑体 CN Bold" panose="020B0800000000000000" pitchFamily="34" charset="-122"/>
                  <a:sym typeface="+mn-ea"/>
                </a:endParaRPr>
              </a:p>
            </p:txBody>
          </p:sp>
        </p:grpSp>
        <p:grpSp>
          <p:nvGrpSpPr>
            <p:cNvPr id="88" name="组合 87"/>
            <p:cNvGrpSpPr/>
            <p:nvPr/>
          </p:nvGrpSpPr>
          <p:grpSpPr>
            <a:xfrm rot="0">
              <a:off x="697" y="3244"/>
              <a:ext cx="5579" cy="2756"/>
              <a:chOff x="12320" y="6345"/>
              <a:chExt cx="5579" cy="2756"/>
            </a:xfrm>
          </p:grpSpPr>
          <p:sp>
            <p:nvSpPr>
              <p:cNvPr id="89" name="矩形: 圆角 64"/>
              <p:cNvSpPr/>
              <p:nvPr>
                <p:custDataLst>
                  <p:tags r:id="rId14"/>
                </p:custDataLst>
              </p:nvPr>
            </p:nvSpPr>
            <p:spPr>
              <a:xfrm>
                <a:off x="12320" y="6345"/>
                <a:ext cx="5579" cy="2756"/>
              </a:xfrm>
              <a:prstGeom prst="roundRect">
                <a:avLst>
                  <a:gd name="adj" fmla="val 8576"/>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思源黑体" panose="020B0800000000000000" charset="-122"/>
                  <a:ea typeface="思源黑体" panose="020B0800000000000000" charset="-122"/>
                </a:endParaRPr>
              </a:p>
            </p:txBody>
          </p:sp>
          <p:sp>
            <p:nvSpPr>
              <p:cNvPr id="90" name="文本框 89"/>
              <p:cNvSpPr txBox="1"/>
              <p:nvPr>
                <p:custDataLst>
                  <p:tags r:id="rId15"/>
                </p:custDataLst>
              </p:nvPr>
            </p:nvSpPr>
            <p:spPr>
              <a:xfrm>
                <a:off x="12677" y="6569"/>
                <a:ext cx="960" cy="755"/>
              </a:xfrm>
              <a:prstGeom prst="rect">
                <a:avLst/>
              </a:prstGeom>
              <a:noFill/>
            </p:spPr>
            <p:txBody>
              <a:bodyPr wrap="none" lIns="0" tIns="0" rIns="0" bIns="0" rtlCol="0">
                <a:spAutoFit/>
              </a:bodyPr>
              <a:lstStyle/>
              <a:p>
                <a:pPr algn="l">
                  <a:lnSpc>
                    <a:spcPct val="130000"/>
                  </a:lnSpc>
                  <a:buClrTx/>
                  <a:buSzTx/>
                  <a:buFontTx/>
                </a:pPr>
                <a:r>
                  <a:rPr lang="zh-CN" altLang="en-US" sz="2400" dirty="0">
                    <a:solidFill>
                      <a:srgbClr val="0D64FE"/>
                    </a:solidFill>
                    <a:latin typeface="思源黑体 CN Bold" panose="020B0800000000000000" pitchFamily="34" charset="-122"/>
                    <a:ea typeface="思源黑体 CN Bold" panose="020B0800000000000000" pitchFamily="34" charset="-122"/>
                    <a:sym typeface="+mn-ea"/>
                  </a:rPr>
                  <a:t>购销</a:t>
                </a:r>
                <a:endParaRPr lang="zh-CN" altLang="en-US" sz="2400" dirty="0">
                  <a:solidFill>
                    <a:srgbClr val="0D64FE"/>
                  </a:solidFill>
                  <a:latin typeface="思源黑体 CN Bold" panose="020B0800000000000000" pitchFamily="34" charset="-122"/>
                  <a:ea typeface="思源黑体 CN Bold" panose="020B0800000000000000" pitchFamily="34" charset="-122"/>
                  <a:sym typeface="+mn-ea"/>
                </a:endParaRPr>
              </a:p>
            </p:txBody>
          </p:sp>
          <p:sp>
            <p:nvSpPr>
              <p:cNvPr id="91" name="文本框 90"/>
              <p:cNvSpPr txBox="1"/>
              <p:nvPr>
                <p:custDataLst>
                  <p:tags r:id="rId16"/>
                </p:custDataLst>
              </p:nvPr>
            </p:nvSpPr>
            <p:spPr>
              <a:xfrm>
                <a:off x="12677" y="7505"/>
                <a:ext cx="4830" cy="872"/>
              </a:xfrm>
              <a:prstGeom prst="rect">
                <a:avLst/>
              </a:prstGeom>
              <a:noFill/>
            </p:spPr>
            <p:txBody>
              <a:bodyPr wrap="square" lIns="0" tIns="0" rIns="0" bIns="0" rtlCol="0">
                <a:spAutoFit/>
              </a:bodyPr>
              <a:lstStyle>
                <a:defPPr>
                  <a:defRPr lang="zh-CN"/>
                </a:defPPr>
                <a:lvl1pPr>
                  <a:lnSpc>
                    <a:spcPct val="130000"/>
                  </a:lnSpc>
                  <a:defRPr sz="1200">
                    <a:solidFill>
                      <a:schemeClr val="bg1"/>
                    </a:solidFill>
                    <a:latin typeface="思源黑体 CN Bold" panose="020B0800000000000000" pitchFamily="34" charset="-122"/>
                    <a:ea typeface="思源黑体 CN Bold" panose="020B0800000000000000" pitchFamily="34" charset="-122"/>
                  </a:defRPr>
                </a:lvl1pPr>
              </a:lstStyle>
              <a:p>
                <a:pPr>
                  <a:lnSpc>
                    <a:spcPct val="120000"/>
                  </a:lnSpc>
                  <a:spcBef>
                    <a:spcPts val="0"/>
                  </a:spcBef>
                  <a:spcAft>
                    <a:spcPts val="0"/>
                  </a:spcAft>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sym typeface="+mn-ea"/>
                  </a:rPr>
                  <a:t>采购入库后销售，供应商结算时，根据采购类单据结算</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sym typeface="+mn-ea"/>
                </a:endParaRPr>
              </a:p>
            </p:txBody>
          </p:sp>
          <p:sp>
            <p:nvSpPr>
              <p:cNvPr id="92" name="矩形 91"/>
              <p:cNvSpPr/>
              <p:nvPr>
                <p:custDataLst>
                  <p:tags r:id="rId17"/>
                </p:custDataLst>
              </p:nvPr>
            </p:nvSpPr>
            <p:spPr>
              <a:xfrm>
                <a:off x="16462" y="6345"/>
                <a:ext cx="935" cy="979"/>
              </a:xfrm>
              <a:prstGeom prst="rect">
                <a:avLst/>
              </a:prstGeom>
              <a:gradFill>
                <a:gsLst>
                  <a:gs pos="100000">
                    <a:srgbClr val="116AF9"/>
                  </a:gs>
                  <a:gs pos="0">
                    <a:srgbClr val="116AF9">
                      <a:alpha val="0"/>
                    </a:srgb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2000" dirty="0">
                  <a:solidFill>
                    <a:schemeClr val="bg1"/>
                  </a:solidFill>
                  <a:latin typeface="思源黑体 CN Bold" panose="020B0800000000000000" pitchFamily="34" charset="-122"/>
                  <a:ea typeface="思源黑体 CN Bold" panose="020B0800000000000000" pitchFamily="34" charset="-122"/>
                </a:endParaRPr>
              </a:p>
            </p:txBody>
          </p:sp>
          <p:sp>
            <p:nvSpPr>
              <p:cNvPr id="93" name="文本框 92"/>
              <p:cNvSpPr txBox="1"/>
              <p:nvPr/>
            </p:nvSpPr>
            <p:spPr>
              <a:xfrm>
                <a:off x="16600" y="6484"/>
                <a:ext cx="660" cy="484"/>
              </a:xfrm>
              <a:prstGeom prst="rect">
                <a:avLst/>
              </a:prstGeom>
              <a:noFill/>
              <a:effectLst>
                <a:outerShdw blurRad="50800" dist="38100" dir="5400000" algn="t" rotWithShape="0">
                  <a:schemeClr val="accent5">
                    <a:lumMod val="75000"/>
                    <a:alpha val="30000"/>
                  </a:schemeClr>
                </a:outerShdw>
              </a:effectLst>
            </p:spPr>
            <p:txBody>
              <a:bodyPr wrap="square" lIns="0" tIns="0" rIns="0" bIns="0" rtlCol="0">
                <a:spAutoFit/>
              </a:bodyPr>
              <a:p>
                <a:pPr algn="ctr"/>
                <a:r>
                  <a:rPr lang="en-US" altLang="zh-CN" sz="2000" dirty="0">
                    <a:solidFill>
                      <a:schemeClr val="bg1"/>
                    </a:solidFill>
                    <a:latin typeface="思源黑体 CN Bold" panose="020B0800000000000000" pitchFamily="34" charset="-122"/>
                    <a:ea typeface="思源黑体 CN Bold" panose="020B0800000000000000" pitchFamily="34" charset="-122"/>
                    <a:sym typeface="+mn-ea"/>
                  </a:rPr>
                  <a:t>01</a:t>
                </a:r>
                <a:endParaRPr lang="en-US" altLang="zh-CN" sz="2000" dirty="0">
                  <a:solidFill>
                    <a:schemeClr val="bg1"/>
                  </a:solidFill>
                  <a:latin typeface="思源黑体 CN Bold" panose="020B0800000000000000" pitchFamily="34" charset="-122"/>
                  <a:ea typeface="思源黑体 CN Bold" panose="020B0800000000000000" pitchFamily="34" charset="-122"/>
                  <a:sym typeface="+mn-ea"/>
                </a:endParaRPr>
              </a:p>
            </p:txBody>
          </p:sp>
        </p:grpSp>
        <p:grpSp>
          <p:nvGrpSpPr>
            <p:cNvPr id="94" name="组合 93"/>
            <p:cNvGrpSpPr/>
            <p:nvPr/>
          </p:nvGrpSpPr>
          <p:grpSpPr>
            <a:xfrm rot="0">
              <a:off x="6607" y="3244"/>
              <a:ext cx="5579" cy="2756"/>
              <a:chOff x="12302" y="6345"/>
              <a:chExt cx="5579" cy="2756"/>
            </a:xfrm>
          </p:grpSpPr>
          <p:sp>
            <p:nvSpPr>
              <p:cNvPr id="95" name="矩形: 圆角 64"/>
              <p:cNvSpPr/>
              <p:nvPr>
                <p:custDataLst>
                  <p:tags r:id="rId18"/>
                </p:custDataLst>
              </p:nvPr>
            </p:nvSpPr>
            <p:spPr>
              <a:xfrm>
                <a:off x="12302" y="6345"/>
                <a:ext cx="5579" cy="2756"/>
              </a:xfrm>
              <a:prstGeom prst="roundRect">
                <a:avLst>
                  <a:gd name="adj" fmla="val 8576"/>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思源黑体" panose="020B0800000000000000" charset="-122"/>
                  <a:ea typeface="思源黑体" panose="020B0800000000000000" charset="-122"/>
                </a:endParaRPr>
              </a:p>
            </p:txBody>
          </p:sp>
          <p:sp>
            <p:nvSpPr>
              <p:cNvPr id="96" name="文本框 95"/>
              <p:cNvSpPr txBox="1"/>
              <p:nvPr>
                <p:custDataLst>
                  <p:tags r:id="rId19"/>
                </p:custDataLst>
              </p:nvPr>
            </p:nvSpPr>
            <p:spPr>
              <a:xfrm>
                <a:off x="12677" y="6569"/>
                <a:ext cx="960" cy="755"/>
              </a:xfrm>
              <a:prstGeom prst="rect">
                <a:avLst/>
              </a:prstGeom>
              <a:noFill/>
            </p:spPr>
            <p:txBody>
              <a:bodyPr wrap="none" lIns="0" tIns="0" rIns="0" bIns="0" rtlCol="0">
                <a:spAutoFit/>
              </a:bodyPr>
              <a:lstStyle/>
              <a:p>
                <a:pPr algn="l">
                  <a:lnSpc>
                    <a:spcPct val="130000"/>
                  </a:lnSpc>
                  <a:buClrTx/>
                  <a:buSzTx/>
                  <a:buFontTx/>
                </a:pPr>
                <a:r>
                  <a:rPr lang="zh-CN" altLang="en-US" sz="2400" dirty="0">
                    <a:solidFill>
                      <a:srgbClr val="0D64FE"/>
                    </a:solidFill>
                    <a:latin typeface="思源黑体 CN Bold" panose="020B0800000000000000" pitchFamily="34" charset="-122"/>
                    <a:ea typeface="思源黑体 CN Bold" panose="020B0800000000000000" pitchFamily="34" charset="-122"/>
                    <a:sym typeface="+mn-ea"/>
                  </a:rPr>
                  <a:t>代销</a:t>
                </a:r>
                <a:endParaRPr lang="zh-CN" altLang="en-US" sz="2400" dirty="0">
                  <a:solidFill>
                    <a:srgbClr val="0D64FE"/>
                  </a:solidFill>
                  <a:latin typeface="思源黑体 CN Bold" panose="020B0800000000000000" pitchFamily="34" charset="-122"/>
                  <a:ea typeface="思源黑体 CN Bold" panose="020B0800000000000000" pitchFamily="34" charset="-122"/>
                  <a:sym typeface="+mn-ea"/>
                </a:endParaRPr>
              </a:p>
            </p:txBody>
          </p:sp>
          <p:sp>
            <p:nvSpPr>
              <p:cNvPr id="97" name="文本框 96"/>
              <p:cNvSpPr txBox="1"/>
              <p:nvPr>
                <p:custDataLst>
                  <p:tags r:id="rId20"/>
                </p:custDataLst>
              </p:nvPr>
            </p:nvSpPr>
            <p:spPr>
              <a:xfrm>
                <a:off x="12677" y="7505"/>
                <a:ext cx="4830" cy="945"/>
              </a:xfrm>
              <a:prstGeom prst="rect">
                <a:avLst/>
              </a:prstGeom>
              <a:noFill/>
            </p:spPr>
            <p:txBody>
              <a:bodyPr wrap="square" lIns="0" tIns="0" rIns="0" bIns="0" rtlCol="0">
                <a:spAutoFit/>
              </a:bodyPr>
              <a:lstStyle>
                <a:defPPr>
                  <a:defRPr lang="zh-CN"/>
                </a:defPPr>
                <a:lvl1pPr>
                  <a:lnSpc>
                    <a:spcPct val="130000"/>
                  </a:lnSpc>
                  <a:defRPr sz="1200">
                    <a:solidFill>
                      <a:schemeClr val="bg1"/>
                    </a:solidFill>
                    <a:latin typeface="思源黑体 CN Bold" panose="020B0800000000000000" pitchFamily="34" charset="-122"/>
                    <a:ea typeface="思源黑体 CN Bold" panose="020B0800000000000000" pitchFamily="34" charset="-122"/>
                  </a:defRPr>
                </a:lvl1pPr>
              </a:lstStyle>
              <a:p>
                <a:pPr>
                  <a:lnSpc>
                    <a:spcPct val="130000"/>
                  </a:lnSpc>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sym typeface="+mn-ea"/>
                  </a:rPr>
                  <a:t>采购入库后销售，按照实际的销售情况来结算，实销实结</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sym typeface="+mn-ea"/>
                </a:endParaRPr>
              </a:p>
            </p:txBody>
          </p:sp>
          <p:sp>
            <p:nvSpPr>
              <p:cNvPr id="98" name="矩形 97"/>
              <p:cNvSpPr/>
              <p:nvPr>
                <p:custDataLst>
                  <p:tags r:id="rId21"/>
                </p:custDataLst>
              </p:nvPr>
            </p:nvSpPr>
            <p:spPr>
              <a:xfrm>
                <a:off x="16462" y="6345"/>
                <a:ext cx="935" cy="979"/>
              </a:xfrm>
              <a:prstGeom prst="rect">
                <a:avLst/>
              </a:prstGeom>
              <a:gradFill>
                <a:gsLst>
                  <a:gs pos="100000">
                    <a:srgbClr val="116AF9"/>
                  </a:gs>
                  <a:gs pos="0">
                    <a:srgbClr val="116AF9">
                      <a:alpha val="0"/>
                    </a:srgb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2000" dirty="0">
                  <a:solidFill>
                    <a:schemeClr val="bg1"/>
                  </a:solidFill>
                  <a:latin typeface="思源黑体 CN Bold" panose="020B0800000000000000" pitchFamily="34" charset="-122"/>
                  <a:ea typeface="思源黑体 CN Bold" panose="020B0800000000000000" pitchFamily="34" charset="-122"/>
                </a:endParaRPr>
              </a:p>
            </p:txBody>
          </p:sp>
          <p:sp>
            <p:nvSpPr>
              <p:cNvPr id="99" name="文本框 98"/>
              <p:cNvSpPr txBox="1"/>
              <p:nvPr/>
            </p:nvSpPr>
            <p:spPr>
              <a:xfrm>
                <a:off x="16600" y="6484"/>
                <a:ext cx="660" cy="484"/>
              </a:xfrm>
              <a:prstGeom prst="rect">
                <a:avLst/>
              </a:prstGeom>
              <a:noFill/>
              <a:effectLst>
                <a:outerShdw blurRad="50800" dist="38100" dir="5400000" algn="t" rotWithShape="0">
                  <a:schemeClr val="accent5">
                    <a:lumMod val="75000"/>
                    <a:alpha val="30000"/>
                  </a:schemeClr>
                </a:outerShdw>
              </a:effectLst>
            </p:spPr>
            <p:txBody>
              <a:bodyPr wrap="square" lIns="0" tIns="0" rIns="0" bIns="0" rtlCol="0">
                <a:spAutoFit/>
              </a:bodyPr>
              <a:p>
                <a:pPr algn="ctr"/>
                <a:r>
                  <a:rPr lang="en-US" altLang="zh-CN" sz="2000" dirty="0">
                    <a:solidFill>
                      <a:schemeClr val="bg1"/>
                    </a:solidFill>
                    <a:latin typeface="思源黑体 CN Bold" panose="020B0800000000000000" pitchFamily="34" charset="-122"/>
                    <a:ea typeface="思源黑体 CN Bold" panose="020B0800000000000000" pitchFamily="34" charset="-122"/>
                    <a:sym typeface="+mn-ea"/>
                  </a:rPr>
                  <a:t>02</a:t>
                </a:r>
                <a:endParaRPr lang="en-US" altLang="zh-CN" sz="2000" dirty="0">
                  <a:solidFill>
                    <a:schemeClr val="bg1"/>
                  </a:solidFill>
                  <a:latin typeface="思源黑体 CN Bold" panose="020B0800000000000000" pitchFamily="34" charset="-122"/>
                  <a:ea typeface="思源黑体 CN Bold" panose="020B0800000000000000" pitchFamily="34" charset="-122"/>
                  <a:sym typeface="+mn-ea"/>
                </a:endParaRPr>
              </a:p>
            </p:txBody>
          </p:sp>
        </p:grpSp>
      </p:gr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953000" y="618565"/>
            <a:ext cx="228600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商品与供应商</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
        <p:nvSpPr>
          <p:cNvPr id="4" name="矩形 3"/>
          <p:cNvSpPr/>
          <p:nvPr>
            <p:custDataLst>
              <p:tags r:id="rId1"/>
            </p:custDataLst>
          </p:nvPr>
        </p:nvSpPr>
        <p:spPr>
          <a:xfrm>
            <a:off x="2976245" y="1354455"/>
            <a:ext cx="6239510" cy="307340"/>
          </a:xfrm>
          <a:prstGeom prst="rect">
            <a:avLst/>
          </a:prstGeom>
          <a:noFill/>
          <a:ln w="9525">
            <a:noFill/>
          </a:ln>
        </p:spPr>
        <p:txBody>
          <a:bodyPr wrap="square" lIns="0" tIns="0" rIns="0" bIns="0" anchor="t" anchorCtr="0">
            <a:spAutoFit/>
          </a:bodyPr>
          <a:p>
            <a:pPr algn="ctr"/>
            <a:r>
              <a:rPr lang="zh-CN" altLang="en-US" sz="2000" dirty="0">
                <a:solidFill>
                  <a:schemeClr val="bg1"/>
                </a:solidFill>
                <a:latin typeface="思源黑体 CN Regular" panose="020B0500000000000000" charset="-122"/>
                <a:ea typeface="思源黑体 CN Regular" panose="020B0500000000000000" charset="-122"/>
                <a:sym typeface="+mn-ea"/>
              </a:rPr>
              <a:t>购销商品不同门店不同主供应商管理</a:t>
            </a:r>
            <a:endParaRPr lang="zh-CN" altLang="en-US" sz="2000" dirty="0">
              <a:solidFill>
                <a:schemeClr val="bg1"/>
              </a:solidFill>
              <a:latin typeface="思源黑体 CN Regular" panose="020B0500000000000000" charset="-122"/>
              <a:ea typeface="思源黑体 CN Regular" panose="020B0500000000000000" charset="-122"/>
              <a:sym typeface="+mn-ea"/>
            </a:endParaRPr>
          </a:p>
        </p:txBody>
      </p:sp>
      <p:grpSp>
        <p:nvGrpSpPr>
          <p:cNvPr id="10" name="组合 9"/>
          <p:cNvGrpSpPr/>
          <p:nvPr/>
        </p:nvGrpSpPr>
        <p:grpSpPr>
          <a:xfrm>
            <a:off x="1329055" y="2369185"/>
            <a:ext cx="9533890" cy="3690620"/>
            <a:chOff x="2087" y="3393"/>
            <a:chExt cx="15014" cy="5812"/>
          </a:xfrm>
        </p:grpSpPr>
        <p:sp>
          <p:nvSpPr>
            <p:cNvPr id="2" name="Line 11"/>
            <p:cNvSpPr>
              <a:spLocks noChangeShapeType="1"/>
            </p:cNvSpPr>
            <p:nvPr>
              <p:custDataLst>
                <p:tags r:id="rId2"/>
              </p:custDataLst>
            </p:nvPr>
          </p:nvSpPr>
          <p:spPr bwMode="auto">
            <a:xfrm flipV="1">
              <a:off x="5127" y="3971"/>
              <a:ext cx="4602" cy="1969"/>
            </a:xfrm>
            <a:prstGeom prst="line">
              <a:avLst/>
            </a:prstGeom>
            <a:noFill/>
            <a:ln w="38100" cap="flat">
              <a:gradFill>
                <a:gsLst>
                  <a:gs pos="0">
                    <a:srgbClr val="FFFFFF">
                      <a:alpha val="0"/>
                    </a:srgbClr>
                  </a:gs>
                  <a:gs pos="100000">
                    <a:srgbClr val="FFFFFF"/>
                  </a:gs>
                </a:gsLst>
                <a:lin ang="0" scaled="1"/>
              </a:gradFill>
              <a:prstDash val="solid"/>
              <a:bevel/>
              <a:tailEnd type="triangle" w="med" len="med"/>
            </a:ln>
            <a:extLst>
              <a:ext uri="{909E8E84-426E-40DD-AFC4-6F175D3DCCD1}">
                <a14:hiddenFill xmlns:a14="http://schemas.microsoft.com/office/drawing/2010/main">
                  <a:noFill/>
                </a14:hiddenFill>
              </a:ext>
            </a:extLst>
          </p:spPr>
          <p:txBody>
            <a:bodyPr>
              <a:normAutofit/>
            </a:bodyPr>
            <a:lstStyle/>
            <a:p>
              <a:endParaRPr lang="zh-CN" altLang="en-US">
                <a:sym typeface="Arial" panose="020B0604020202020204" pitchFamily="34" charset="0"/>
              </a:endParaRPr>
            </a:p>
          </p:txBody>
        </p:sp>
        <p:sp>
          <p:nvSpPr>
            <p:cNvPr id="11" name="Line 12"/>
            <p:cNvSpPr>
              <a:spLocks noChangeShapeType="1"/>
            </p:cNvSpPr>
            <p:nvPr>
              <p:custDataLst>
                <p:tags r:id="rId3"/>
              </p:custDataLst>
            </p:nvPr>
          </p:nvSpPr>
          <p:spPr bwMode="auto">
            <a:xfrm flipV="1">
              <a:off x="5102" y="6154"/>
              <a:ext cx="4627" cy="0"/>
            </a:xfrm>
            <a:prstGeom prst="line">
              <a:avLst/>
            </a:prstGeom>
            <a:noFill/>
            <a:ln w="38100" cap="flat">
              <a:gradFill>
                <a:gsLst>
                  <a:gs pos="0">
                    <a:srgbClr val="FFFFFF">
                      <a:alpha val="0"/>
                    </a:srgbClr>
                  </a:gs>
                  <a:gs pos="100000">
                    <a:srgbClr val="FFFFFF">
                      <a:alpha val="100000"/>
                    </a:srgbClr>
                  </a:gs>
                </a:gsLst>
                <a:lin ang="0" scaled="0"/>
              </a:gradFill>
              <a:prstDash val="solid"/>
              <a:miter lim="800000"/>
              <a:headEnd type="triangle"/>
              <a:tailEnd type="triangle" w="med" len="med"/>
            </a:ln>
            <a:extLst>
              <a:ext uri="{909E8E84-426E-40DD-AFC4-6F175D3DCCD1}">
                <a14:hiddenFill xmlns:a14="http://schemas.microsoft.com/office/drawing/2010/main">
                  <a:noFill/>
                </a14:hiddenFill>
              </a:ext>
            </a:extLst>
          </p:spPr>
          <p:txBody>
            <a:bodyPr>
              <a:normAutofit fontScale="25000" lnSpcReduction="20000"/>
            </a:bodyPr>
            <a:lstStyle/>
            <a:p>
              <a:endParaRPr lang="zh-CN" altLang="en-US">
                <a:sym typeface="Arial" panose="020B0604020202020204" pitchFamily="34" charset="0"/>
              </a:endParaRPr>
            </a:p>
          </p:txBody>
        </p:sp>
        <p:sp>
          <p:nvSpPr>
            <p:cNvPr id="12" name="Line 14"/>
            <p:cNvSpPr>
              <a:spLocks noChangeShapeType="1"/>
            </p:cNvSpPr>
            <p:nvPr>
              <p:custDataLst>
                <p:tags r:id="rId4"/>
              </p:custDataLst>
            </p:nvPr>
          </p:nvSpPr>
          <p:spPr bwMode="auto">
            <a:xfrm>
              <a:off x="5362" y="6644"/>
              <a:ext cx="4366" cy="1867"/>
            </a:xfrm>
            <a:prstGeom prst="line">
              <a:avLst/>
            </a:prstGeom>
            <a:noFill/>
            <a:ln w="38100" cap="flat">
              <a:gradFill>
                <a:gsLst>
                  <a:gs pos="0">
                    <a:srgbClr val="FFFFFF">
                      <a:alpha val="0"/>
                    </a:srgbClr>
                  </a:gs>
                  <a:gs pos="100000">
                    <a:srgbClr val="FFFFFF"/>
                  </a:gs>
                </a:gsLst>
                <a:lin ang="0" scaled="1"/>
              </a:gradFill>
              <a:prstDash val="solid"/>
              <a:miter lim="800000"/>
              <a:tailEnd type="triangle" w="med" len="med"/>
            </a:ln>
            <a:extLst>
              <a:ext uri="{909E8E84-426E-40DD-AFC4-6F175D3DCCD1}">
                <a14:hiddenFill xmlns:a14="http://schemas.microsoft.com/office/drawing/2010/main">
                  <a:noFill/>
                </a14:hiddenFill>
              </a:ext>
            </a:extLst>
          </p:spPr>
          <p:txBody>
            <a:bodyPr>
              <a:normAutofit/>
            </a:bodyPr>
            <a:lstStyle/>
            <a:p>
              <a:endParaRPr lang="zh-CN" altLang="en-US">
                <a:sym typeface="Arial" panose="020B0604020202020204" pitchFamily="34" charset="0"/>
              </a:endParaRPr>
            </a:p>
          </p:txBody>
        </p:sp>
        <p:sp>
          <p:nvSpPr>
            <p:cNvPr id="14" name="AutoShape 6"/>
            <p:cNvSpPr>
              <a:spLocks noChangeArrowheads="1"/>
            </p:cNvSpPr>
            <p:nvPr>
              <p:custDataLst>
                <p:tags r:id="rId5"/>
              </p:custDataLst>
            </p:nvPr>
          </p:nvSpPr>
          <p:spPr bwMode="gray">
            <a:xfrm>
              <a:off x="9963" y="5519"/>
              <a:ext cx="7138" cy="1270"/>
            </a:xfrm>
            <a:prstGeom prst="roundRect">
              <a:avLst>
                <a:gd name="adj" fmla="val 17453"/>
              </a:avLst>
            </a:prstGeom>
            <a:solidFill>
              <a:schemeClr val="bg1"/>
            </a:solidFill>
            <a:ln>
              <a:noFill/>
            </a:ln>
            <a:effectLst/>
          </p:spPr>
          <p:txBody>
            <a:bodyPr lIns="45714" tIns="44443" rIns="45714" bIns="44443" anchor="ctr" anchorCtr="1">
              <a:normAutofit/>
            </a:bodyPr>
            <a:lstStyle>
              <a:lvl1pPr eaLnBrk="0" hangingPunct="0">
                <a:spcBef>
                  <a:spcPct val="20000"/>
                </a:spcBef>
                <a:buChar char="•"/>
                <a:defRPr kumimoji="1" sz="2800" b="1">
                  <a:solidFill>
                    <a:sysClr val="windowText" lastClr="000000"/>
                  </a:solidFill>
                  <a:latin typeface="Microsoft JhengHei" panose="020B0604030504040204" pitchFamily="34" charset="-120"/>
                  <a:ea typeface="Microsoft JhengHei" panose="020B0604030504040204" pitchFamily="34" charset="-120"/>
                </a:defRPr>
              </a:lvl1pPr>
              <a:lvl2pPr marL="742950" indent="-285750" eaLnBrk="0" hangingPunct="0">
                <a:spcBef>
                  <a:spcPct val="20000"/>
                </a:spcBef>
                <a:buChar char="–"/>
                <a:defRPr kumimoji="1" sz="2400" b="1">
                  <a:solidFill>
                    <a:sysClr val="windowText" lastClr="000000"/>
                  </a:solidFill>
                  <a:latin typeface="Microsoft JhengHei" panose="020B0604030504040204" pitchFamily="34" charset="-120"/>
                  <a:ea typeface="Microsoft JhengHei" panose="020B0604030504040204" pitchFamily="34" charset="-120"/>
                </a:defRPr>
              </a:lvl2pPr>
              <a:lvl3pPr marL="1143000" indent="-228600" eaLnBrk="0" hangingPunct="0">
                <a:spcBef>
                  <a:spcPct val="20000"/>
                </a:spcBef>
                <a:buChar char="•"/>
                <a:defRPr kumimoji="1" sz="2000" b="1">
                  <a:solidFill>
                    <a:sysClr val="windowText" lastClr="000000"/>
                  </a:solidFill>
                  <a:latin typeface="Microsoft JhengHei" panose="020B0604030504040204" pitchFamily="34" charset="-120"/>
                  <a:ea typeface="Microsoft JhengHei" panose="020B0604030504040204" pitchFamily="34" charset="-120"/>
                </a:defRPr>
              </a:lvl3pPr>
              <a:lvl4pPr marL="1600200" indent="-228600" eaLnBrk="0" hangingPunct="0">
                <a:spcBef>
                  <a:spcPct val="20000"/>
                </a:spcBef>
                <a:buChar char="–"/>
                <a:defRPr kumimoji="1" b="1">
                  <a:solidFill>
                    <a:sysClr val="windowText" lastClr="000000"/>
                  </a:solidFill>
                  <a:latin typeface="Microsoft JhengHei" panose="020B0604030504040204" pitchFamily="34" charset="-120"/>
                  <a:ea typeface="Microsoft JhengHei" panose="020B0604030504040204" pitchFamily="34" charset="-120"/>
                </a:defRPr>
              </a:lvl4pPr>
              <a:lvl5pPr marL="2057400" indent="-228600" eaLnBrk="0" hangingPunct="0">
                <a:spcBef>
                  <a:spcPct val="20000"/>
                </a:spcBef>
                <a:buChar char="»"/>
                <a:defRPr kumimoji="1" sz="2000">
                  <a:solidFill>
                    <a:sysClr val="window" lastClr="FFFFFF"/>
                  </a:solidFill>
                  <a:latin typeface="Arial" panose="020B0604020202020204" pitchFamily="34" charset="0"/>
                  <a:ea typeface="PMingLiU" panose="02020500000000000000" pitchFamily="18" charset="-120"/>
                </a:defRPr>
              </a:lvl5pPr>
              <a:lvl6pPr marL="25146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6pPr>
              <a:lvl7pPr marL="29718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7pPr>
              <a:lvl8pPr marL="34290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8pPr>
              <a:lvl9pPr marL="38862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9pPr>
            </a:lstStyle>
            <a:p>
              <a:pPr lvl="0" algn="l" eaLnBrk="1" hangingPunct="1">
                <a:buClrTx/>
                <a:buSzTx/>
                <a:buFontTx/>
                <a:buNone/>
              </a:pPr>
              <a:r>
                <a:rPr lang="zh-CN" altLang="zh-TW" sz="2000" b="0" dirty="0">
                  <a:solidFill>
                    <a:srgbClr val="0D64FE"/>
                  </a:solidFill>
                  <a:latin typeface="思源黑体 CN Bold" panose="020B0800000000000000" pitchFamily="34" charset="-122"/>
                  <a:ea typeface="思源黑体 CN Bold" panose="020B0800000000000000" pitchFamily="34" charset="-122"/>
                  <a:sym typeface="Arial" panose="020B0604020202020204" pitchFamily="34" charset="0"/>
                </a:rPr>
                <a:t>门店约定主供应商销售查询</a:t>
              </a:r>
              <a:endParaRPr lang="zh-CN" altLang="zh-TW" sz="2000" b="0" dirty="0">
                <a:solidFill>
                  <a:srgbClr val="0D64FE"/>
                </a:solidFill>
                <a:latin typeface="思源黑体 CN Bold" panose="020B0800000000000000" pitchFamily="34" charset="-122"/>
                <a:ea typeface="思源黑体 CN Bold" panose="020B0800000000000000" pitchFamily="34" charset="-122"/>
                <a:sym typeface="Arial" panose="020B0604020202020204" pitchFamily="34" charset="0"/>
              </a:endParaRPr>
            </a:p>
          </p:txBody>
        </p:sp>
        <p:grpSp>
          <p:nvGrpSpPr>
            <p:cNvPr id="5" name="组合 4"/>
            <p:cNvGrpSpPr/>
            <p:nvPr/>
          </p:nvGrpSpPr>
          <p:grpSpPr>
            <a:xfrm rot="0">
              <a:off x="2087" y="4285"/>
              <a:ext cx="3740" cy="3738"/>
              <a:chOff x="2087" y="4285"/>
              <a:chExt cx="3740" cy="3738"/>
            </a:xfrm>
          </p:grpSpPr>
          <p:sp>
            <p:nvSpPr>
              <p:cNvPr id="16" name="Oval 3"/>
              <p:cNvSpPr>
                <a:spLocks noChangeArrowheads="1"/>
              </p:cNvSpPr>
              <p:nvPr>
                <p:custDataLst>
                  <p:tags r:id="rId6"/>
                </p:custDataLst>
              </p:nvPr>
            </p:nvSpPr>
            <p:spPr bwMode="gray">
              <a:xfrm>
                <a:off x="2087" y="4285"/>
                <a:ext cx="3740" cy="3739"/>
              </a:xfrm>
              <a:prstGeom prst="ellipse">
                <a:avLst/>
              </a:prstGeom>
              <a:solidFill>
                <a:srgbClr val="359EFF">
                  <a:lumMod val="20000"/>
                  <a:lumOff val="80000"/>
                </a:srgbClr>
              </a:solidFill>
              <a:ln>
                <a:noFill/>
              </a:ln>
              <a:effectLst/>
            </p:spPr>
            <p:txBody>
              <a:bodyPr lIns="45714" tIns="44443" rIns="45714" bIns="44443" anchor="ctr" anchorCtr="1">
                <a:normAutofit/>
              </a:bodyPr>
              <a:lstStyle>
                <a:lvl1pPr eaLnBrk="0" hangingPunct="0">
                  <a:spcBef>
                    <a:spcPct val="20000"/>
                  </a:spcBef>
                  <a:buChar char="•"/>
                  <a:defRPr kumimoji="1" sz="2800" b="1">
                    <a:solidFill>
                      <a:sysClr val="windowText" lastClr="000000"/>
                    </a:solidFill>
                    <a:latin typeface="Microsoft JhengHei" panose="020B0604030504040204" pitchFamily="34" charset="-120"/>
                    <a:ea typeface="Microsoft JhengHei" panose="020B0604030504040204" pitchFamily="34" charset="-120"/>
                  </a:defRPr>
                </a:lvl1pPr>
                <a:lvl2pPr marL="742950" indent="-285750" eaLnBrk="0" hangingPunct="0">
                  <a:spcBef>
                    <a:spcPct val="20000"/>
                  </a:spcBef>
                  <a:buChar char="–"/>
                  <a:defRPr kumimoji="1" sz="2400" b="1">
                    <a:solidFill>
                      <a:sysClr val="windowText" lastClr="000000"/>
                    </a:solidFill>
                    <a:latin typeface="Microsoft JhengHei" panose="020B0604030504040204" pitchFamily="34" charset="-120"/>
                    <a:ea typeface="Microsoft JhengHei" panose="020B0604030504040204" pitchFamily="34" charset="-120"/>
                  </a:defRPr>
                </a:lvl2pPr>
                <a:lvl3pPr marL="1143000" indent="-228600" eaLnBrk="0" hangingPunct="0">
                  <a:spcBef>
                    <a:spcPct val="20000"/>
                  </a:spcBef>
                  <a:buChar char="•"/>
                  <a:defRPr kumimoji="1" sz="2000" b="1">
                    <a:solidFill>
                      <a:sysClr val="windowText" lastClr="000000"/>
                    </a:solidFill>
                    <a:latin typeface="Microsoft JhengHei" panose="020B0604030504040204" pitchFamily="34" charset="-120"/>
                    <a:ea typeface="Microsoft JhengHei" panose="020B0604030504040204" pitchFamily="34" charset="-120"/>
                  </a:defRPr>
                </a:lvl3pPr>
                <a:lvl4pPr marL="1600200" indent="-228600" eaLnBrk="0" hangingPunct="0">
                  <a:spcBef>
                    <a:spcPct val="20000"/>
                  </a:spcBef>
                  <a:buChar char="–"/>
                  <a:defRPr kumimoji="1" b="1">
                    <a:solidFill>
                      <a:sysClr val="windowText" lastClr="000000"/>
                    </a:solidFill>
                    <a:latin typeface="Microsoft JhengHei" panose="020B0604030504040204" pitchFamily="34" charset="-120"/>
                    <a:ea typeface="Microsoft JhengHei" panose="020B0604030504040204" pitchFamily="34" charset="-120"/>
                  </a:defRPr>
                </a:lvl4pPr>
                <a:lvl5pPr marL="2057400" indent="-228600" eaLnBrk="0" hangingPunct="0">
                  <a:spcBef>
                    <a:spcPct val="20000"/>
                  </a:spcBef>
                  <a:buChar char="»"/>
                  <a:defRPr kumimoji="1" sz="2000">
                    <a:solidFill>
                      <a:sysClr val="window" lastClr="FFFFFF"/>
                    </a:solidFill>
                    <a:latin typeface="Arial" panose="020B0604020202020204" pitchFamily="34" charset="0"/>
                    <a:ea typeface="PMingLiU" panose="02020500000000000000" pitchFamily="18" charset="-120"/>
                  </a:defRPr>
                </a:lvl5pPr>
                <a:lvl6pPr marL="25146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6pPr>
                <a:lvl7pPr marL="29718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7pPr>
                <a:lvl8pPr marL="34290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8pPr>
                <a:lvl9pPr marL="38862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9pPr>
              </a:lstStyle>
              <a:p>
                <a:pPr algn="ctr" eaLnBrk="1" hangingPunct="1">
                  <a:spcBef>
                    <a:spcPct val="0"/>
                  </a:spcBef>
                  <a:buFontTx/>
                  <a:buNone/>
                </a:pPr>
                <a:endParaRPr lang="zh-TW" altLang="en-US" sz="2400" b="0" dirty="0">
                  <a:solidFill>
                    <a:sysClr val="window" lastClr="FFFFFF"/>
                  </a:solidFill>
                  <a:latin typeface="Calibri" panose="020F0502020204030204" charset="0"/>
                  <a:ea typeface="PMingLiU" panose="02020500000000000000" pitchFamily="18" charset="-120"/>
                  <a:sym typeface="Arial" panose="020B0604020202020204" pitchFamily="34" charset="0"/>
                </a:endParaRPr>
              </a:p>
            </p:txBody>
          </p:sp>
          <p:sp>
            <p:nvSpPr>
              <p:cNvPr id="17" name="椭圆 16"/>
              <p:cNvSpPr/>
              <p:nvPr>
                <p:custDataLst>
                  <p:tags r:id="rId7"/>
                </p:custDataLst>
              </p:nvPr>
            </p:nvSpPr>
            <p:spPr bwMode="gray">
              <a:xfrm>
                <a:off x="2401" y="4608"/>
                <a:ext cx="3112" cy="3093"/>
              </a:xfrm>
              <a:prstGeom prst="ellipse">
                <a:avLst/>
              </a:prstGeom>
              <a:solidFill>
                <a:srgbClr val="116AF9"/>
              </a:solidFill>
              <a:ln>
                <a:noFill/>
              </a:ln>
              <a:effectLst/>
            </p:spPr>
            <p:txBody>
              <a:bodyPr lIns="45714" tIns="44443" rIns="45714" bIns="44443" rtlCol="0" anchor="ctr" anchorCtr="1">
                <a:normAutofit/>
              </a:bodyPr>
              <a:lstStyle>
                <a:lvl1pPr eaLnBrk="0" hangingPunct="0">
                  <a:spcBef>
                    <a:spcPct val="20000"/>
                  </a:spcBef>
                  <a:buChar char="•"/>
                  <a:defRPr kumimoji="1" sz="2800" b="1">
                    <a:solidFill>
                      <a:sysClr val="windowText" lastClr="000000"/>
                    </a:solidFill>
                    <a:latin typeface="Microsoft JhengHei" panose="020B0604030504040204" pitchFamily="34" charset="-120"/>
                    <a:ea typeface="Microsoft JhengHei" panose="020B0604030504040204" pitchFamily="34" charset="-120"/>
                  </a:defRPr>
                </a:lvl1pPr>
                <a:lvl2pPr marL="742950" indent="-285750" eaLnBrk="0" hangingPunct="0">
                  <a:spcBef>
                    <a:spcPct val="20000"/>
                  </a:spcBef>
                  <a:buChar char="–"/>
                  <a:defRPr kumimoji="1" sz="2400" b="1">
                    <a:solidFill>
                      <a:sysClr val="windowText" lastClr="000000"/>
                    </a:solidFill>
                    <a:latin typeface="Microsoft JhengHei" panose="020B0604030504040204" pitchFamily="34" charset="-120"/>
                    <a:ea typeface="Microsoft JhengHei" panose="020B0604030504040204" pitchFamily="34" charset="-120"/>
                  </a:defRPr>
                </a:lvl2pPr>
                <a:lvl3pPr marL="1143000" indent="-228600" eaLnBrk="0" hangingPunct="0">
                  <a:spcBef>
                    <a:spcPct val="20000"/>
                  </a:spcBef>
                  <a:buChar char="•"/>
                  <a:defRPr kumimoji="1" sz="2000" b="1">
                    <a:solidFill>
                      <a:sysClr val="windowText" lastClr="000000"/>
                    </a:solidFill>
                    <a:latin typeface="Microsoft JhengHei" panose="020B0604030504040204" pitchFamily="34" charset="-120"/>
                    <a:ea typeface="Microsoft JhengHei" panose="020B0604030504040204" pitchFamily="34" charset="-120"/>
                  </a:defRPr>
                </a:lvl3pPr>
                <a:lvl4pPr marL="1600200" indent="-228600" eaLnBrk="0" hangingPunct="0">
                  <a:spcBef>
                    <a:spcPct val="20000"/>
                  </a:spcBef>
                  <a:buChar char="–"/>
                  <a:defRPr kumimoji="1" b="1">
                    <a:solidFill>
                      <a:sysClr val="windowText" lastClr="000000"/>
                    </a:solidFill>
                    <a:latin typeface="Microsoft JhengHei" panose="020B0604030504040204" pitchFamily="34" charset="-120"/>
                    <a:ea typeface="Microsoft JhengHei" panose="020B0604030504040204" pitchFamily="34" charset="-120"/>
                  </a:defRPr>
                </a:lvl4pPr>
                <a:lvl5pPr marL="2057400" indent="-228600" eaLnBrk="0" hangingPunct="0">
                  <a:spcBef>
                    <a:spcPct val="20000"/>
                  </a:spcBef>
                  <a:buChar char="»"/>
                  <a:defRPr kumimoji="1" sz="2000">
                    <a:solidFill>
                      <a:sysClr val="window" lastClr="FFFFFF"/>
                    </a:solidFill>
                    <a:latin typeface="Arial" panose="020B0604020202020204" pitchFamily="34" charset="0"/>
                    <a:ea typeface="PMingLiU" panose="02020500000000000000" pitchFamily="18" charset="-120"/>
                  </a:defRPr>
                </a:lvl5pPr>
                <a:lvl6pPr marL="25146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6pPr>
                <a:lvl7pPr marL="29718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7pPr>
                <a:lvl8pPr marL="34290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8pPr>
                <a:lvl9pPr marL="38862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9pPr>
              </a:lstStyle>
              <a:p>
                <a:pPr lvl="0" algn="ctr" eaLnBrk="1" hangingPunct="1">
                  <a:buClrTx/>
                  <a:buSzTx/>
                  <a:buFontTx/>
                  <a:buNone/>
                </a:pPr>
                <a:r>
                  <a:rPr lang="zh-CN" altLang="zh-TW" sz="3000" dirty="0">
                    <a:solidFill>
                      <a:sysClr val="window" lastClr="FFFFFF"/>
                    </a:solidFill>
                    <a:latin typeface="思源黑体 CN Bold" panose="020B0800000000000000" pitchFamily="34" charset="-122"/>
                    <a:ea typeface="思源黑体 CN Bold" panose="020B0800000000000000" pitchFamily="34" charset="-122"/>
                    <a:sym typeface="Arial" panose="020B0604020202020204" pitchFamily="34" charset="0"/>
                  </a:rPr>
                  <a:t>约定</a:t>
                </a:r>
                <a:endParaRPr lang="zh-CN" altLang="zh-TW" sz="3000" dirty="0">
                  <a:solidFill>
                    <a:sysClr val="window" lastClr="FFFFFF"/>
                  </a:solidFill>
                  <a:latin typeface="思源黑体 CN Bold" panose="020B0800000000000000" pitchFamily="34" charset="-122"/>
                  <a:ea typeface="思源黑体 CN Bold" panose="020B0800000000000000" pitchFamily="34" charset="-122"/>
                  <a:sym typeface="Arial" panose="020B0604020202020204" pitchFamily="34" charset="0"/>
                </a:endParaRPr>
              </a:p>
              <a:p>
                <a:pPr lvl="0" algn="ctr" eaLnBrk="1" hangingPunct="1">
                  <a:buClrTx/>
                  <a:buSzTx/>
                  <a:buFontTx/>
                  <a:buNone/>
                </a:pPr>
                <a:r>
                  <a:rPr lang="zh-CN" altLang="zh-TW" sz="3000" b="0" dirty="0">
                    <a:solidFill>
                      <a:sysClr val="window" lastClr="FFFFFF"/>
                    </a:solidFill>
                    <a:latin typeface="思源黑体 CN Bold" panose="020B0800000000000000" pitchFamily="34" charset="-122"/>
                    <a:ea typeface="思源黑体 CN Bold" panose="020B0800000000000000" pitchFamily="34" charset="-122"/>
                    <a:sym typeface="Arial" panose="020B0604020202020204" pitchFamily="34" charset="0"/>
                  </a:rPr>
                  <a:t>供应商</a:t>
                </a:r>
                <a:endParaRPr lang="zh-CN" altLang="zh-TW" sz="3000" b="0" dirty="0">
                  <a:solidFill>
                    <a:sysClr val="window" lastClr="FFFFFF"/>
                  </a:solidFill>
                  <a:latin typeface="思源黑体 CN Bold" panose="020B0800000000000000" pitchFamily="34" charset="-122"/>
                  <a:ea typeface="思源黑体 CN Bold" panose="020B0800000000000000" pitchFamily="34" charset="-122"/>
                  <a:sym typeface="Arial" panose="020B0604020202020204" pitchFamily="34" charset="0"/>
                </a:endParaRPr>
              </a:p>
            </p:txBody>
          </p:sp>
        </p:grpSp>
        <p:sp>
          <p:nvSpPr>
            <p:cNvPr id="7" name="AutoShape 6"/>
            <p:cNvSpPr>
              <a:spLocks noChangeArrowheads="1"/>
            </p:cNvSpPr>
            <p:nvPr>
              <p:custDataLst>
                <p:tags r:id="rId8"/>
              </p:custDataLst>
            </p:nvPr>
          </p:nvSpPr>
          <p:spPr bwMode="gray">
            <a:xfrm>
              <a:off x="9963" y="3393"/>
              <a:ext cx="7138" cy="1270"/>
            </a:xfrm>
            <a:prstGeom prst="roundRect">
              <a:avLst>
                <a:gd name="adj" fmla="val 17453"/>
              </a:avLst>
            </a:prstGeom>
            <a:solidFill>
              <a:schemeClr val="bg1"/>
            </a:solidFill>
            <a:ln>
              <a:noFill/>
            </a:ln>
            <a:effectLst/>
          </p:spPr>
          <p:txBody>
            <a:bodyPr lIns="45714" tIns="44443" rIns="45714" bIns="44443" anchor="ctr" anchorCtr="1">
              <a:normAutofit/>
            </a:bodyPr>
            <a:lstStyle>
              <a:lvl1pPr eaLnBrk="0" hangingPunct="0">
                <a:spcBef>
                  <a:spcPct val="20000"/>
                </a:spcBef>
                <a:buChar char="•"/>
                <a:defRPr kumimoji="1" sz="2800" b="1">
                  <a:solidFill>
                    <a:sysClr val="windowText" lastClr="000000"/>
                  </a:solidFill>
                  <a:latin typeface="Microsoft JhengHei" panose="020B0604030504040204" pitchFamily="34" charset="-120"/>
                  <a:ea typeface="Microsoft JhengHei" panose="020B0604030504040204" pitchFamily="34" charset="-120"/>
                </a:defRPr>
              </a:lvl1pPr>
              <a:lvl2pPr marL="742950" indent="-285750" eaLnBrk="0" hangingPunct="0">
                <a:spcBef>
                  <a:spcPct val="20000"/>
                </a:spcBef>
                <a:buChar char="–"/>
                <a:defRPr kumimoji="1" sz="2400" b="1">
                  <a:solidFill>
                    <a:sysClr val="windowText" lastClr="000000"/>
                  </a:solidFill>
                  <a:latin typeface="Microsoft JhengHei" panose="020B0604030504040204" pitchFamily="34" charset="-120"/>
                  <a:ea typeface="Microsoft JhengHei" panose="020B0604030504040204" pitchFamily="34" charset="-120"/>
                </a:defRPr>
              </a:lvl2pPr>
              <a:lvl3pPr marL="1143000" indent="-228600" eaLnBrk="0" hangingPunct="0">
                <a:spcBef>
                  <a:spcPct val="20000"/>
                </a:spcBef>
                <a:buChar char="•"/>
                <a:defRPr kumimoji="1" sz="2000" b="1">
                  <a:solidFill>
                    <a:sysClr val="windowText" lastClr="000000"/>
                  </a:solidFill>
                  <a:latin typeface="Microsoft JhengHei" panose="020B0604030504040204" pitchFamily="34" charset="-120"/>
                  <a:ea typeface="Microsoft JhengHei" panose="020B0604030504040204" pitchFamily="34" charset="-120"/>
                </a:defRPr>
              </a:lvl3pPr>
              <a:lvl4pPr marL="1600200" indent="-228600" eaLnBrk="0" hangingPunct="0">
                <a:spcBef>
                  <a:spcPct val="20000"/>
                </a:spcBef>
                <a:buChar char="–"/>
                <a:defRPr kumimoji="1" b="1">
                  <a:solidFill>
                    <a:sysClr val="windowText" lastClr="000000"/>
                  </a:solidFill>
                  <a:latin typeface="Microsoft JhengHei" panose="020B0604030504040204" pitchFamily="34" charset="-120"/>
                  <a:ea typeface="Microsoft JhengHei" panose="020B0604030504040204" pitchFamily="34" charset="-120"/>
                </a:defRPr>
              </a:lvl4pPr>
              <a:lvl5pPr marL="2057400" indent="-228600" eaLnBrk="0" hangingPunct="0">
                <a:spcBef>
                  <a:spcPct val="20000"/>
                </a:spcBef>
                <a:buChar char="»"/>
                <a:defRPr kumimoji="1" sz="2000">
                  <a:solidFill>
                    <a:sysClr val="window" lastClr="FFFFFF"/>
                  </a:solidFill>
                  <a:latin typeface="Arial" panose="020B0604020202020204" pitchFamily="34" charset="0"/>
                  <a:ea typeface="PMingLiU" panose="02020500000000000000" pitchFamily="18" charset="-120"/>
                </a:defRPr>
              </a:lvl5pPr>
              <a:lvl6pPr marL="25146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6pPr>
              <a:lvl7pPr marL="29718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7pPr>
              <a:lvl8pPr marL="34290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8pPr>
              <a:lvl9pPr marL="38862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9pPr>
            </a:lstStyle>
            <a:p>
              <a:pPr eaLnBrk="1" hangingPunct="1">
                <a:spcBef>
                  <a:spcPct val="0"/>
                </a:spcBef>
                <a:buFontTx/>
                <a:buNone/>
              </a:pPr>
              <a:r>
                <a:rPr lang="zh-CN" altLang="zh-TW" sz="2000" b="0" dirty="0">
                  <a:solidFill>
                    <a:srgbClr val="0D64FE"/>
                  </a:solidFill>
                  <a:latin typeface="思源黑体 CN Bold" panose="020B0800000000000000" pitchFamily="34" charset="-122"/>
                  <a:ea typeface="思源黑体 CN Bold" panose="020B0800000000000000" pitchFamily="34" charset="-122"/>
                  <a:sym typeface="Arial" panose="020B0604020202020204" pitchFamily="34" charset="0"/>
                </a:rPr>
                <a:t>享受不同门店不同主供应商约定价格</a:t>
              </a:r>
              <a:endParaRPr lang="zh-CN" altLang="zh-TW" sz="2000" b="0" dirty="0">
                <a:solidFill>
                  <a:srgbClr val="0D64FE"/>
                </a:solidFill>
                <a:latin typeface="思源黑体 CN Bold" panose="020B0800000000000000" pitchFamily="34" charset="-122"/>
                <a:ea typeface="思源黑体 CN Bold" panose="020B0800000000000000" pitchFamily="34" charset="-122"/>
                <a:sym typeface="Arial" panose="020B0604020202020204" pitchFamily="34" charset="0"/>
              </a:endParaRPr>
            </a:p>
          </p:txBody>
        </p:sp>
        <p:sp>
          <p:nvSpPr>
            <p:cNvPr id="8" name="AutoShape 6"/>
            <p:cNvSpPr>
              <a:spLocks noChangeArrowheads="1"/>
            </p:cNvSpPr>
            <p:nvPr>
              <p:custDataLst>
                <p:tags r:id="rId9"/>
              </p:custDataLst>
            </p:nvPr>
          </p:nvSpPr>
          <p:spPr bwMode="gray">
            <a:xfrm>
              <a:off x="9909" y="7935"/>
              <a:ext cx="7138" cy="1270"/>
            </a:xfrm>
            <a:prstGeom prst="roundRect">
              <a:avLst>
                <a:gd name="adj" fmla="val 17453"/>
              </a:avLst>
            </a:prstGeom>
            <a:solidFill>
              <a:schemeClr val="bg1"/>
            </a:solidFill>
            <a:ln>
              <a:noFill/>
            </a:ln>
            <a:effectLst/>
          </p:spPr>
          <p:txBody>
            <a:bodyPr lIns="45714" tIns="44443" rIns="45714" bIns="44443" anchor="ctr" anchorCtr="1">
              <a:normAutofit/>
            </a:bodyPr>
            <a:lstStyle>
              <a:lvl1pPr eaLnBrk="0" hangingPunct="0">
                <a:spcBef>
                  <a:spcPct val="20000"/>
                </a:spcBef>
                <a:buChar char="•"/>
                <a:defRPr kumimoji="1" sz="2800" b="1">
                  <a:solidFill>
                    <a:sysClr val="windowText" lastClr="000000"/>
                  </a:solidFill>
                  <a:latin typeface="Microsoft JhengHei" panose="020B0604030504040204" pitchFamily="34" charset="-120"/>
                  <a:ea typeface="Microsoft JhengHei" panose="020B0604030504040204" pitchFamily="34" charset="-120"/>
                </a:defRPr>
              </a:lvl1pPr>
              <a:lvl2pPr marL="742950" indent="-285750" eaLnBrk="0" hangingPunct="0">
                <a:spcBef>
                  <a:spcPct val="20000"/>
                </a:spcBef>
                <a:buChar char="–"/>
                <a:defRPr kumimoji="1" sz="2400" b="1">
                  <a:solidFill>
                    <a:sysClr val="windowText" lastClr="000000"/>
                  </a:solidFill>
                  <a:latin typeface="Microsoft JhengHei" panose="020B0604030504040204" pitchFamily="34" charset="-120"/>
                  <a:ea typeface="Microsoft JhengHei" panose="020B0604030504040204" pitchFamily="34" charset="-120"/>
                </a:defRPr>
              </a:lvl2pPr>
              <a:lvl3pPr marL="1143000" indent="-228600" eaLnBrk="0" hangingPunct="0">
                <a:spcBef>
                  <a:spcPct val="20000"/>
                </a:spcBef>
                <a:buChar char="•"/>
                <a:defRPr kumimoji="1" sz="2000" b="1">
                  <a:solidFill>
                    <a:sysClr val="windowText" lastClr="000000"/>
                  </a:solidFill>
                  <a:latin typeface="Microsoft JhengHei" panose="020B0604030504040204" pitchFamily="34" charset="-120"/>
                  <a:ea typeface="Microsoft JhengHei" panose="020B0604030504040204" pitchFamily="34" charset="-120"/>
                </a:defRPr>
              </a:lvl3pPr>
              <a:lvl4pPr marL="1600200" indent="-228600" eaLnBrk="0" hangingPunct="0">
                <a:spcBef>
                  <a:spcPct val="20000"/>
                </a:spcBef>
                <a:buChar char="–"/>
                <a:defRPr kumimoji="1" b="1">
                  <a:solidFill>
                    <a:sysClr val="windowText" lastClr="000000"/>
                  </a:solidFill>
                  <a:latin typeface="Microsoft JhengHei" panose="020B0604030504040204" pitchFamily="34" charset="-120"/>
                  <a:ea typeface="Microsoft JhengHei" panose="020B0604030504040204" pitchFamily="34" charset="-120"/>
                </a:defRPr>
              </a:lvl4pPr>
              <a:lvl5pPr marL="2057400" indent="-228600" eaLnBrk="0" hangingPunct="0">
                <a:spcBef>
                  <a:spcPct val="20000"/>
                </a:spcBef>
                <a:buChar char="»"/>
                <a:defRPr kumimoji="1" sz="2000">
                  <a:solidFill>
                    <a:sysClr val="window" lastClr="FFFFFF"/>
                  </a:solidFill>
                  <a:latin typeface="Arial" panose="020B0604020202020204" pitchFamily="34" charset="0"/>
                  <a:ea typeface="PMingLiU" panose="02020500000000000000" pitchFamily="18" charset="-120"/>
                </a:defRPr>
              </a:lvl5pPr>
              <a:lvl6pPr marL="25146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6pPr>
              <a:lvl7pPr marL="29718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7pPr>
              <a:lvl8pPr marL="34290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8pPr>
              <a:lvl9pPr marL="3886200" indent="-228600" eaLnBrk="0" fontAlgn="base" hangingPunct="0">
                <a:spcBef>
                  <a:spcPct val="20000"/>
                </a:spcBef>
                <a:spcAft>
                  <a:spcPct val="0"/>
                </a:spcAft>
                <a:buChar char="»"/>
                <a:defRPr kumimoji="1" sz="2000">
                  <a:solidFill>
                    <a:sysClr val="window" lastClr="FFFFFF"/>
                  </a:solidFill>
                  <a:latin typeface="Arial" panose="020B0604020202020204" pitchFamily="34" charset="0"/>
                  <a:ea typeface="PMingLiU" panose="02020500000000000000" pitchFamily="18" charset="-120"/>
                </a:defRPr>
              </a:lvl9pPr>
            </a:lstStyle>
            <a:p>
              <a:pPr lvl="0" algn="l" eaLnBrk="1" hangingPunct="1">
                <a:buClrTx/>
                <a:buSzTx/>
                <a:buFontTx/>
                <a:buNone/>
              </a:pPr>
              <a:r>
                <a:rPr lang="zh-CN" altLang="zh-TW" sz="2000" b="0" dirty="0">
                  <a:solidFill>
                    <a:srgbClr val="0D64FE"/>
                  </a:solidFill>
                  <a:latin typeface="思源黑体 CN Bold" panose="020B0800000000000000" pitchFamily="34" charset="-122"/>
                  <a:ea typeface="思源黑体 CN Bold" panose="020B0800000000000000" pitchFamily="34" charset="-122"/>
                  <a:sym typeface="Arial" panose="020B0604020202020204" pitchFamily="34" charset="0"/>
                </a:rPr>
                <a:t>门店约定主供应商库存查询</a:t>
              </a:r>
              <a:endParaRPr lang="zh-CN" altLang="zh-TW" sz="2000" b="0" dirty="0">
                <a:solidFill>
                  <a:srgbClr val="0D64FE"/>
                </a:solidFill>
                <a:latin typeface="思源黑体 CN Bold" panose="020B0800000000000000" pitchFamily="34" charset="-122"/>
                <a:ea typeface="思源黑体 CN Bold" panose="020B0800000000000000" pitchFamily="34" charset="-122"/>
                <a:sym typeface="Arial" panose="020B0604020202020204" pitchFamily="34" charset="0"/>
              </a:endParaRPr>
            </a:p>
          </p:txBody>
        </p:sp>
      </p:gr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62500" y="618565"/>
            <a:ext cx="266700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供应商生命周期</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53" name="组合 52"/>
          <p:cNvGrpSpPr/>
          <p:nvPr/>
        </p:nvGrpSpPr>
        <p:grpSpPr>
          <a:xfrm>
            <a:off x="1062355" y="2465705"/>
            <a:ext cx="10067290" cy="2874010"/>
            <a:chOff x="1396" y="3883"/>
            <a:chExt cx="15854" cy="4526"/>
          </a:xfrm>
        </p:grpSpPr>
        <p:grpSp>
          <p:nvGrpSpPr>
            <p:cNvPr id="31" name="组合 30"/>
            <p:cNvGrpSpPr/>
            <p:nvPr/>
          </p:nvGrpSpPr>
          <p:grpSpPr>
            <a:xfrm rot="0">
              <a:off x="1396" y="3883"/>
              <a:ext cx="3175" cy="3240"/>
              <a:chOff x="1356" y="3280"/>
              <a:chExt cx="3175" cy="3240"/>
            </a:xfrm>
          </p:grpSpPr>
          <p:sp>
            <p:nvSpPr>
              <p:cNvPr id="64" name="燕尾形箭头 63"/>
              <p:cNvSpPr/>
              <p:nvPr>
                <p:custDataLst>
                  <p:tags r:id="rId1"/>
                </p:custDataLst>
              </p:nvPr>
            </p:nvSpPr>
            <p:spPr>
              <a:xfrm>
                <a:off x="1356" y="4536"/>
                <a:ext cx="3175" cy="1984"/>
              </a:xfrm>
              <a:prstGeom prst="notchedRightArrow">
                <a:avLst/>
              </a:prstGeom>
              <a:gradFill>
                <a:gsLst>
                  <a:gs pos="100000">
                    <a:schemeClr val="bg1"/>
                  </a:gs>
                  <a:gs pos="0">
                    <a:srgbClr val="116AF9">
                      <a:alpha val="0"/>
                    </a:srgb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lIns="144126" tIns="71745" rIns="71745"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endParaRPr lang="en-US" altLang="zh-CN" sz="3000">
                  <a:solidFill>
                    <a:srgbClr val="0D64FE"/>
                  </a:solidFill>
                  <a:latin typeface="思源黑体 CN Bold" panose="020B0800000000000000" pitchFamily="34" charset="-122"/>
                  <a:ea typeface="思源黑体 CN Bold" panose="020B0800000000000000" pitchFamily="34" charset="-122"/>
                  <a:cs typeface="+mn-ea"/>
                  <a:sym typeface="+mn-ea"/>
                </a:endParaRPr>
              </a:p>
            </p:txBody>
          </p:sp>
          <p:cxnSp>
            <p:nvCxnSpPr>
              <p:cNvPr id="8" name="直接连接符 7"/>
              <p:cNvCxnSpPr/>
              <p:nvPr>
                <p:custDataLst>
                  <p:tags r:id="rId2"/>
                </p:custDataLst>
              </p:nvPr>
            </p:nvCxnSpPr>
            <p:spPr>
              <a:xfrm>
                <a:off x="1373" y="3482"/>
                <a:ext cx="0" cy="1814"/>
              </a:xfrm>
              <a:prstGeom prst="line">
                <a:avLst/>
              </a:prstGeom>
              <a:ln w="25400">
                <a:gradFill>
                  <a:gsLst>
                    <a:gs pos="0">
                      <a:schemeClr val="bg1"/>
                    </a:gs>
                    <a:gs pos="100000">
                      <a:srgbClr val="FFFFFF">
                        <a:alpha val="0"/>
                      </a:srgbClr>
                    </a:gs>
                  </a:gsLst>
                  <a:lin ang="5400000" scaled="0"/>
                </a:gradFill>
                <a:headEnd type="oval" w="lg" len="lg"/>
                <a:tailEnd type="none" w="sm" len="sm"/>
              </a:ln>
            </p:spPr>
            <p:style>
              <a:lnRef idx="2">
                <a:schemeClr val="accent1"/>
              </a:lnRef>
              <a:fillRef idx="0">
                <a:srgbClr val="FFFFFF"/>
              </a:fillRef>
              <a:effectRef idx="0">
                <a:srgbClr val="FFFFFF"/>
              </a:effectRef>
              <a:fontRef idx="minor">
                <a:schemeClr val="tx1"/>
              </a:fontRef>
            </p:style>
          </p:cxnSp>
          <p:sp>
            <p:nvSpPr>
              <p:cNvPr id="5" name="矩形 4"/>
              <p:cNvSpPr/>
              <p:nvPr>
                <p:custDataLst>
                  <p:tags r:id="rId3"/>
                </p:custDataLst>
              </p:nvPr>
            </p:nvSpPr>
            <p:spPr>
              <a:xfrm>
                <a:off x="1822" y="3280"/>
                <a:ext cx="2513" cy="755"/>
              </a:xfrm>
              <a:prstGeom prst="rect">
                <a:avLst/>
              </a:prstGeom>
              <a:noFill/>
            </p:spPr>
            <p:txBody>
              <a:bodyPr wrap="square" lIns="0" tIns="0" rIns="0" bIns="0" rtlCol="0" anchor="t" anchorCtr="0">
                <a:spAutoFit/>
              </a:bodyPr>
              <a:lstStyle/>
              <a:p>
                <a:pPr marL="0" indent="0" algn="l">
                  <a:lnSpc>
                    <a:spcPct val="130000"/>
                  </a:lnSpc>
                  <a:spcBef>
                    <a:spcPts val="0"/>
                  </a:spcBef>
                  <a:spcAft>
                    <a:spcPts val="0"/>
                  </a:spcAft>
                  <a:buSzPct val="100000"/>
                </a:pPr>
                <a:r>
                  <a:rPr lang="zh-CN" altLang="en-US" sz="2400" dirty="0">
                    <a:solidFill>
                      <a:schemeClr val="bg1"/>
                    </a:solidFill>
                    <a:latin typeface="思源黑体 CN Regular" panose="020B0500000000000000" charset="-122"/>
                    <a:ea typeface="思源黑体 CN Regular" panose="020B0500000000000000" charset="-122"/>
                    <a:cs typeface="微软雅黑" panose="020B0503020204020204" charset="-122"/>
                    <a:sym typeface="+mn-ea"/>
                  </a:rPr>
                  <a:t>供应商正常</a:t>
                </a:r>
                <a:endParaRPr lang="zh-CN" altLang="en-US" sz="2400" dirty="0">
                  <a:solidFill>
                    <a:schemeClr val="bg1"/>
                  </a:solidFill>
                  <a:latin typeface="思源黑体 CN Regular" panose="020B0500000000000000" charset="-122"/>
                  <a:ea typeface="思源黑体 CN Regular" panose="020B0500000000000000" charset="-122"/>
                  <a:cs typeface="微软雅黑" panose="020B0503020204020204" charset="-122"/>
                  <a:sym typeface="+mn-ea"/>
                </a:endParaRPr>
              </a:p>
            </p:txBody>
          </p:sp>
          <p:sp>
            <p:nvSpPr>
              <p:cNvPr id="4" name="文本框 3"/>
              <p:cNvSpPr txBox="1"/>
              <p:nvPr/>
            </p:nvSpPr>
            <p:spPr>
              <a:xfrm>
                <a:off x="2354" y="5067"/>
                <a:ext cx="1178" cy="871"/>
              </a:xfrm>
              <a:prstGeom prst="rect">
                <a:avLst/>
              </a:prstGeom>
              <a:noFill/>
              <a:effectLst>
                <a:outerShdw blurRad="50800" dist="38100" dir="5400000" algn="t" rotWithShape="0">
                  <a:schemeClr val="accent5">
                    <a:lumMod val="75000"/>
                    <a:alpha val="30000"/>
                  </a:schemeClr>
                </a:outerShdw>
              </a:effectLst>
            </p:spPr>
            <p:txBody>
              <a:bodyPr wrap="square" rtlCol="0">
                <a:spAutoFit/>
              </a:bodyPr>
              <a:p>
                <a:pPr algn="ctr"/>
                <a:r>
                  <a:rPr lang="en-US" altLang="zh-CN" sz="3000">
                    <a:solidFill>
                      <a:srgbClr val="0D64FE"/>
                    </a:solidFill>
                    <a:latin typeface="思源黑体 CN Bold" panose="020B0800000000000000" pitchFamily="34" charset="-122"/>
                    <a:ea typeface="思源黑体 CN Bold" panose="020B0800000000000000" pitchFamily="34" charset="-122"/>
                  </a:rPr>
                  <a:t>01</a:t>
                </a:r>
                <a:endParaRPr lang="en-US" altLang="zh-CN" sz="3000">
                  <a:solidFill>
                    <a:srgbClr val="0D64FE"/>
                  </a:solidFill>
                  <a:latin typeface="思源黑体 CN Bold" panose="020B0800000000000000" pitchFamily="34" charset="-122"/>
                  <a:ea typeface="思源黑体 CN Bold" panose="020B0800000000000000" pitchFamily="34" charset="-122"/>
                </a:endParaRPr>
              </a:p>
            </p:txBody>
          </p:sp>
        </p:grpSp>
        <p:grpSp>
          <p:nvGrpSpPr>
            <p:cNvPr id="32" name="组合 31"/>
            <p:cNvGrpSpPr/>
            <p:nvPr/>
          </p:nvGrpSpPr>
          <p:grpSpPr>
            <a:xfrm rot="0">
              <a:off x="7377" y="3883"/>
              <a:ext cx="3893" cy="3240"/>
              <a:chOff x="1356" y="3280"/>
              <a:chExt cx="3893" cy="3240"/>
            </a:xfrm>
          </p:grpSpPr>
          <p:sp>
            <p:nvSpPr>
              <p:cNvPr id="33" name="燕尾形箭头 32"/>
              <p:cNvSpPr/>
              <p:nvPr>
                <p:custDataLst>
                  <p:tags r:id="rId4"/>
                </p:custDataLst>
              </p:nvPr>
            </p:nvSpPr>
            <p:spPr>
              <a:xfrm>
                <a:off x="1356" y="4536"/>
                <a:ext cx="3175" cy="1984"/>
              </a:xfrm>
              <a:prstGeom prst="notchedRightArrow">
                <a:avLst/>
              </a:prstGeom>
              <a:gradFill>
                <a:gsLst>
                  <a:gs pos="100000">
                    <a:schemeClr val="bg1"/>
                  </a:gs>
                  <a:gs pos="0">
                    <a:srgbClr val="116AF9">
                      <a:alpha val="0"/>
                    </a:srgb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lIns="144126" tIns="71745" rIns="71745"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endParaRPr lang="en-US" altLang="zh-CN" sz="3000">
                  <a:solidFill>
                    <a:srgbClr val="0D64FE"/>
                  </a:solidFill>
                  <a:latin typeface="思源黑体 CN Bold" panose="020B0800000000000000" pitchFamily="34" charset="-122"/>
                  <a:ea typeface="思源黑体 CN Bold" panose="020B0800000000000000" pitchFamily="34" charset="-122"/>
                  <a:cs typeface="+mn-ea"/>
                  <a:sym typeface="+mn-ea"/>
                </a:endParaRPr>
              </a:p>
            </p:txBody>
          </p:sp>
          <p:cxnSp>
            <p:nvCxnSpPr>
              <p:cNvPr id="34" name="直接连接符 33"/>
              <p:cNvCxnSpPr/>
              <p:nvPr>
                <p:custDataLst>
                  <p:tags r:id="rId5"/>
                </p:custDataLst>
              </p:nvPr>
            </p:nvCxnSpPr>
            <p:spPr>
              <a:xfrm>
                <a:off x="1373" y="3482"/>
                <a:ext cx="0" cy="1814"/>
              </a:xfrm>
              <a:prstGeom prst="line">
                <a:avLst/>
              </a:prstGeom>
              <a:ln w="25400">
                <a:gradFill>
                  <a:gsLst>
                    <a:gs pos="0">
                      <a:schemeClr val="bg1"/>
                    </a:gs>
                    <a:gs pos="100000">
                      <a:srgbClr val="FFFFFF">
                        <a:alpha val="0"/>
                      </a:srgbClr>
                    </a:gs>
                  </a:gsLst>
                  <a:lin ang="5400000" scaled="0"/>
                </a:gradFill>
                <a:headEnd type="oval" w="lg" len="lg"/>
                <a:tailEnd type="none" w="sm" len="sm"/>
              </a:ln>
            </p:spPr>
            <p:style>
              <a:lnRef idx="2">
                <a:schemeClr val="accent1"/>
              </a:lnRef>
              <a:fillRef idx="0">
                <a:srgbClr val="FFFFFF"/>
              </a:fillRef>
              <a:effectRef idx="0">
                <a:srgbClr val="FFFFFF"/>
              </a:effectRef>
              <a:fontRef idx="minor">
                <a:schemeClr val="tx1"/>
              </a:fontRef>
            </p:style>
          </p:cxnSp>
          <p:sp>
            <p:nvSpPr>
              <p:cNvPr id="35" name="矩形 34"/>
              <p:cNvSpPr/>
              <p:nvPr>
                <p:custDataLst>
                  <p:tags r:id="rId6"/>
                </p:custDataLst>
              </p:nvPr>
            </p:nvSpPr>
            <p:spPr>
              <a:xfrm>
                <a:off x="1822" y="3280"/>
                <a:ext cx="3427" cy="755"/>
              </a:xfrm>
              <a:prstGeom prst="rect">
                <a:avLst/>
              </a:prstGeom>
              <a:noFill/>
            </p:spPr>
            <p:txBody>
              <a:bodyPr wrap="square" lIns="0" tIns="0" rIns="0" bIns="0" rtlCol="0" anchor="t" anchorCtr="0">
                <a:spAutoFit/>
              </a:bodyPr>
              <a:lstStyle/>
              <a:p>
                <a:pPr marL="0" indent="0" algn="l">
                  <a:lnSpc>
                    <a:spcPct val="130000"/>
                  </a:lnSpc>
                  <a:spcBef>
                    <a:spcPts val="0"/>
                  </a:spcBef>
                  <a:spcAft>
                    <a:spcPts val="0"/>
                  </a:spcAft>
                  <a:buSzPct val="100000"/>
                </a:pPr>
                <a:r>
                  <a:rPr lang="zh-CN" altLang="en-US" sz="2400" dirty="0">
                    <a:solidFill>
                      <a:schemeClr val="bg1"/>
                    </a:solidFill>
                    <a:latin typeface="思源黑体" panose="020B0800000000000000" charset="-122"/>
                    <a:ea typeface="思源黑体" panose="020B0800000000000000" charset="-122"/>
                    <a:cs typeface="微软雅黑" panose="020B0503020204020204" charset="-122"/>
                    <a:sym typeface="+mn-ea"/>
                  </a:rPr>
                  <a:t>供应商冻结账款</a:t>
                </a:r>
                <a:endParaRPr lang="zh-CN" altLang="en-US" sz="2400" dirty="0">
                  <a:solidFill>
                    <a:schemeClr val="bg1"/>
                  </a:solidFill>
                  <a:latin typeface="思源黑体 CN Regular" panose="020B0500000000000000" charset="-122"/>
                  <a:ea typeface="思源黑体 CN Regular" panose="020B0500000000000000" charset="-122"/>
                  <a:cs typeface="微软雅黑" panose="020B0503020204020204" charset="-122"/>
                  <a:sym typeface="+mn-ea"/>
                </a:endParaRPr>
              </a:p>
            </p:txBody>
          </p:sp>
          <p:sp>
            <p:nvSpPr>
              <p:cNvPr id="36" name="文本框 35"/>
              <p:cNvSpPr txBox="1"/>
              <p:nvPr/>
            </p:nvSpPr>
            <p:spPr>
              <a:xfrm>
                <a:off x="2354" y="5067"/>
                <a:ext cx="1178" cy="871"/>
              </a:xfrm>
              <a:prstGeom prst="rect">
                <a:avLst/>
              </a:prstGeom>
              <a:noFill/>
              <a:effectLst>
                <a:outerShdw blurRad="50800" dist="38100" dir="5400000" algn="t" rotWithShape="0">
                  <a:schemeClr val="accent5">
                    <a:lumMod val="75000"/>
                    <a:alpha val="30000"/>
                  </a:schemeClr>
                </a:outerShdw>
              </a:effectLst>
            </p:spPr>
            <p:txBody>
              <a:bodyPr wrap="square" rtlCol="0">
                <a:spAutoFit/>
              </a:bodyPr>
              <a:p>
                <a:pPr algn="ctr"/>
                <a:r>
                  <a:rPr lang="en-US" altLang="zh-CN" sz="3000">
                    <a:solidFill>
                      <a:srgbClr val="0D64FE"/>
                    </a:solidFill>
                    <a:latin typeface="思源黑体 CN Bold" panose="020B0800000000000000" pitchFamily="34" charset="-122"/>
                    <a:ea typeface="思源黑体 CN Bold" panose="020B0800000000000000" pitchFamily="34" charset="-122"/>
                  </a:rPr>
                  <a:t>03</a:t>
                </a:r>
                <a:endParaRPr lang="en-US" altLang="zh-CN" sz="3000">
                  <a:solidFill>
                    <a:srgbClr val="0D64FE"/>
                  </a:solidFill>
                  <a:latin typeface="思源黑体 CN Bold" panose="020B0800000000000000" pitchFamily="34" charset="-122"/>
                  <a:ea typeface="思源黑体 CN Bold" panose="020B0800000000000000" pitchFamily="34" charset="-122"/>
                </a:endParaRPr>
              </a:p>
            </p:txBody>
          </p:sp>
        </p:grpSp>
        <p:grpSp>
          <p:nvGrpSpPr>
            <p:cNvPr id="37" name="组合 36"/>
            <p:cNvGrpSpPr/>
            <p:nvPr/>
          </p:nvGrpSpPr>
          <p:grpSpPr>
            <a:xfrm rot="0" flipV="1">
              <a:off x="4190" y="5169"/>
              <a:ext cx="3892" cy="3240"/>
              <a:chOff x="1356" y="3280"/>
              <a:chExt cx="3892" cy="3240"/>
            </a:xfrm>
          </p:grpSpPr>
          <p:sp>
            <p:nvSpPr>
              <p:cNvPr id="38" name="燕尾形箭头 37"/>
              <p:cNvSpPr/>
              <p:nvPr>
                <p:custDataLst>
                  <p:tags r:id="rId7"/>
                </p:custDataLst>
              </p:nvPr>
            </p:nvSpPr>
            <p:spPr>
              <a:xfrm>
                <a:off x="1356" y="4536"/>
                <a:ext cx="3175" cy="1984"/>
              </a:xfrm>
              <a:prstGeom prst="notchedRightArrow">
                <a:avLst/>
              </a:prstGeom>
              <a:gradFill>
                <a:gsLst>
                  <a:gs pos="100000">
                    <a:schemeClr val="bg1"/>
                  </a:gs>
                  <a:gs pos="0">
                    <a:srgbClr val="116AF9">
                      <a:alpha val="0"/>
                    </a:srgb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lIns="144126" tIns="71745" rIns="71745"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endParaRPr lang="en-US" altLang="zh-CN" sz="3000">
                  <a:solidFill>
                    <a:srgbClr val="0D64FE"/>
                  </a:solidFill>
                  <a:latin typeface="思源黑体 CN Bold" panose="020B0800000000000000" pitchFamily="34" charset="-122"/>
                  <a:ea typeface="思源黑体 CN Bold" panose="020B0800000000000000" pitchFamily="34" charset="-122"/>
                  <a:cs typeface="+mn-ea"/>
                  <a:sym typeface="+mn-ea"/>
                </a:endParaRPr>
              </a:p>
            </p:txBody>
          </p:sp>
          <p:cxnSp>
            <p:nvCxnSpPr>
              <p:cNvPr id="39" name="直接连接符 38"/>
              <p:cNvCxnSpPr/>
              <p:nvPr>
                <p:custDataLst>
                  <p:tags r:id="rId8"/>
                </p:custDataLst>
              </p:nvPr>
            </p:nvCxnSpPr>
            <p:spPr>
              <a:xfrm>
                <a:off x="1373" y="3482"/>
                <a:ext cx="0" cy="1814"/>
              </a:xfrm>
              <a:prstGeom prst="line">
                <a:avLst/>
              </a:prstGeom>
              <a:ln w="25400">
                <a:gradFill>
                  <a:gsLst>
                    <a:gs pos="0">
                      <a:schemeClr val="bg1"/>
                    </a:gs>
                    <a:gs pos="100000">
                      <a:srgbClr val="FFFFFF">
                        <a:alpha val="0"/>
                      </a:srgbClr>
                    </a:gs>
                  </a:gsLst>
                  <a:lin ang="5400000" scaled="0"/>
                </a:gradFill>
                <a:headEnd type="oval" w="lg" len="lg"/>
                <a:tailEnd type="none" w="sm" len="sm"/>
              </a:ln>
            </p:spPr>
            <p:style>
              <a:lnRef idx="2">
                <a:schemeClr val="accent1"/>
              </a:lnRef>
              <a:fillRef idx="0">
                <a:srgbClr val="FFFFFF"/>
              </a:fillRef>
              <a:effectRef idx="0">
                <a:srgbClr val="FFFFFF"/>
              </a:effectRef>
              <a:fontRef idx="minor">
                <a:schemeClr val="tx1"/>
              </a:fontRef>
            </p:style>
          </p:cxnSp>
          <p:sp>
            <p:nvSpPr>
              <p:cNvPr id="40" name="矩形 39"/>
              <p:cNvSpPr/>
              <p:nvPr>
                <p:custDataLst>
                  <p:tags r:id="rId9"/>
                </p:custDataLst>
              </p:nvPr>
            </p:nvSpPr>
            <p:spPr>
              <a:xfrm flipV="1">
                <a:off x="1822" y="3280"/>
                <a:ext cx="3426" cy="755"/>
              </a:xfrm>
              <a:prstGeom prst="rect">
                <a:avLst/>
              </a:prstGeom>
              <a:noFill/>
            </p:spPr>
            <p:txBody>
              <a:bodyPr wrap="square" lIns="0" tIns="0" rIns="0" bIns="0" rtlCol="0" anchor="t" anchorCtr="0">
                <a:spAutoFit/>
              </a:bodyPr>
              <a:lstStyle/>
              <a:p>
                <a:pPr marL="0" indent="0" algn="l">
                  <a:lnSpc>
                    <a:spcPct val="130000"/>
                  </a:lnSpc>
                  <a:spcBef>
                    <a:spcPts val="0"/>
                  </a:spcBef>
                  <a:spcAft>
                    <a:spcPts val="0"/>
                  </a:spcAft>
                  <a:buSzPct val="100000"/>
                </a:pPr>
                <a:r>
                  <a:rPr lang="zh-CN" altLang="en-US" sz="2400" dirty="0">
                    <a:solidFill>
                      <a:schemeClr val="bg1"/>
                    </a:solidFill>
                    <a:latin typeface="思源黑体" panose="020B0800000000000000" charset="-122"/>
                    <a:ea typeface="思源黑体" panose="020B0800000000000000" charset="-122"/>
                    <a:cs typeface="微软雅黑" panose="020B0503020204020204" charset="-122"/>
                    <a:sym typeface="+mn-ea"/>
                  </a:rPr>
                  <a:t>供应商冻结业务</a:t>
                </a:r>
                <a:endParaRPr lang="zh-CN" altLang="en-US" sz="2400" dirty="0">
                  <a:solidFill>
                    <a:schemeClr val="bg1"/>
                  </a:solidFill>
                  <a:latin typeface="思源黑体 CN Regular" panose="020B0500000000000000" charset="-122"/>
                  <a:ea typeface="思源黑体 CN Regular" panose="020B0500000000000000" charset="-122"/>
                  <a:cs typeface="微软雅黑" panose="020B0503020204020204" charset="-122"/>
                  <a:sym typeface="+mn-ea"/>
                </a:endParaRPr>
              </a:p>
            </p:txBody>
          </p:sp>
          <p:sp>
            <p:nvSpPr>
              <p:cNvPr id="41" name="文本框 40"/>
              <p:cNvSpPr txBox="1"/>
              <p:nvPr/>
            </p:nvSpPr>
            <p:spPr>
              <a:xfrm flipV="1">
                <a:off x="2354" y="5067"/>
                <a:ext cx="1178" cy="871"/>
              </a:xfrm>
              <a:prstGeom prst="rect">
                <a:avLst/>
              </a:prstGeom>
              <a:noFill/>
              <a:effectLst>
                <a:outerShdw blurRad="50800" dist="38100" dir="5400000" algn="t" rotWithShape="0">
                  <a:schemeClr val="accent5">
                    <a:lumMod val="75000"/>
                    <a:alpha val="30000"/>
                  </a:schemeClr>
                </a:outerShdw>
              </a:effectLst>
            </p:spPr>
            <p:txBody>
              <a:bodyPr wrap="square" rtlCol="0">
                <a:spAutoFit/>
              </a:bodyPr>
              <a:p>
                <a:pPr algn="ctr"/>
                <a:r>
                  <a:rPr lang="en-US" altLang="zh-CN" sz="3000">
                    <a:solidFill>
                      <a:srgbClr val="0D64FE"/>
                    </a:solidFill>
                    <a:latin typeface="思源黑体 CN Bold" panose="020B0800000000000000" pitchFamily="34" charset="-122"/>
                    <a:ea typeface="思源黑体 CN Bold" panose="020B0800000000000000" pitchFamily="34" charset="-122"/>
                  </a:rPr>
                  <a:t>02</a:t>
                </a:r>
                <a:endParaRPr lang="en-US" altLang="zh-CN" sz="3000">
                  <a:solidFill>
                    <a:srgbClr val="0D64FE"/>
                  </a:solidFill>
                  <a:latin typeface="思源黑体 CN Bold" panose="020B0800000000000000" pitchFamily="34" charset="-122"/>
                  <a:ea typeface="思源黑体 CN Bold" panose="020B0800000000000000" pitchFamily="34" charset="-122"/>
                </a:endParaRPr>
              </a:p>
            </p:txBody>
          </p:sp>
        </p:grpSp>
        <p:grpSp>
          <p:nvGrpSpPr>
            <p:cNvPr id="42" name="组合 41"/>
            <p:cNvGrpSpPr/>
            <p:nvPr/>
          </p:nvGrpSpPr>
          <p:grpSpPr>
            <a:xfrm rot="0">
              <a:off x="14076" y="3883"/>
              <a:ext cx="3175" cy="3240"/>
              <a:chOff x="1356" y="3280"/>
              <a:chExt cx="3175" cy="3240"/>
            </a:xfrm>
          </p:grpSpPr>
          <p:sp>
            <p:nvSpPr>
              <p:cNvPr id="43" name="燕尾形箭头 42"/>
              <p:cNvSpPr/>
              <p:nvPr>
                <p:custDataLst>
                  <p:tags r:id="rId10"/>
                </p:custDataLst>
              </p:nvPr>
            </p:nvSpPr>
            <p:spPr>
              <a:xfrm>
                <a:off x="1356" y="4536"/>
                <a:ext cx="3175" cy="1984"/>
              </a:xfrm>
              <a:prstGeom prst="notchedRightArrow">
                <a:avLst/>
              </a:prstGeom>
              <a:gradFill>
                <a:gsLst>
                  <a:gs pos="100000">
                    <a:schemeClr val="bg1"/>
                  </a:gs>
                  <a:gs pos="0">
                    <a:srgbClr val="116AF9">
                      <a:alpha val="0"/>
                    </a:srgb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lIns="144126" tIns="71745" rIns="71745"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endParaRPr lang="en-US" altLang="zh-CN" sz="3000">
                  <a:solidFill>
                    <a:srgbClr val="0D64FE"/>
                  </a:solidFill>
                  <a:latin typeface="思源黑体 CN Bold" panose="020B0800000000000000" pitchFamily="34" charset="-122"/>
                  <a:ea typeface="思源黑体 CN Bold" panose="020B0800000000000000" pitchFamily="34" charset="-122"/>
                  <a:cs typeface="+mn-ea"/>
                  <a:sym typeface="+mn-ea"/>
                </a:endParaRPr>
              </a:p>
            </p:txBody>
          </p:sp>
          <p:cxnSp>
            <p:nvCxnSpPr>
              <p:cNvPr id="44" name="直接连接符 43"/>
              <p:cNvCxnSpPr/>
              <p:nvPr>
                <p:custDataLst>
                  <p:tags r:id="rId11"/>
                </p:custDataLst>
              </p:nvPr>
            </p:nvCxnSpPr>
            <p:spPr>
              <a:xfrm>
                <a:off x="1373" y="3482"/>
                <a:ext cx="0" cy="1814"/>
              </a:xfrm>
              <a:prstGeom prst="line">
                <a:avLst/>
              </a:prstGeom>
              <a:ln w="25400">
                <a:gradFill>
                  <a:gsLst>
                    <a:gs pos="0">
                      <a:schemeClr val="bg1"/>
                    </a:gs>
                    <a:gs pos="100000">
                      <a:srgbClr val="FFFFFF">
                        <a:alpha val="0"/>
                      </a:srgbClr>
                    </a:gs>
                  </a:gsLst>
                  <a:lin ang="5400000" scaled="0"/>
                </a:gradFill>
                <a:headEnd type="oval" w="lg" len="lg"/>
                <a:tailEnd type="none" w="sm" len="sm"/>
              </a:ln>
            </p:spPr>
            <p:style>
              <a:lnRef idx="2">
                <a:schemeClr val="accent1"/>
              </a:lnRef>
              <a:fillRef idx="0">
                <a:srgbClr val="FFFFFF"/>
              </a:fillRef>
              <a:effectRef idx="0">
                <a:srgbClr val="FFFFFF"/>
              </a:effectRef>
              <a:fontRef idx="minor">
                <a:schemeClr val="tx1"/>
              </a:fontRef>
            </p:style>
          </p:cxnSp>
          <p:sp>
            <p:nvSpPr>
              <p:cNvPr id="45" name="矩形 44"/>
              <p:cNvSpPr/>
              <p:nvPr>
                <p:custDataLst>
                  <p:tags r:id="rId12"/>
                </p:custDataLst>
              </p:nvPr>
            </p:nvSpPr>
            <p:spPr>
              <a:xfrm>
                <a:off x="1822" y="3280"/>
                <a:ext cx="2513" cy="755"/>
              </a:xfrm>
              <a:prstGeom prst="rect">
                <a:avLst/>
              </a:prstGeom>
              <a:noFill/>
            </p:spPr>
            <p:txBody>
              <a:bodyPr wrap="square" lIns="0" tIns="0" rIns="0" bIns="0" rtlCol="0" anchor="t" anchorCtr="0">
                <a:spAutoFit/>
              </a:bodyPr>
              <a:lstStyle/>
              <a:p>
                <a:pPr marL="0" indent="0" algn="l">
                  <a:lnSpc>
                    <a:spcPct val="130000"/>
                  </a:lnSpc>
                  <a:spcBef>
                    <a:spcPts val="0"/>
                  </a:spcBef>
                  <a:spcAft>
                    <a:spcPts val="0"/>
                  </a:spcAft>
                  <a:buSzPct val="100000"/>
                </a:pPr>
                <a:r>
                  <a:rPr lang="zh-CN" altLang="en-US" sz="2400" dirty="0">
                    <a:solidFill>
                      <a:schemeClr val="bg1"/>
                    </a:solidFill>
                    <a:latin typeface="思源黑体" panose="020B0800000000000000" charset="-122"/>
                    <a:ea typeface="思源黑体" panose="020B0800000000000000" charset="-122"/>
                    <a:cs typeface="微软雅黑" panose="020B0503020204020204" charset="-122"/>
                    <a:sym typeface="+mn-ea"/>
                  </a:rPr>
                  <a:t>供应商恢复</a:t>
                </a:r>
                <a:endParaRPr lang="zh-CN" altLang="en-US" sz="2400" dirty="0">
                  <a:solidFill>
                    <a:schemeClr val="bg1"/>
                  </a:solidFill>
                  <a:latin typeface="思源黑体 CN Regular" panose="020B0500000000000000" charset="-122"/>
                  <a:ea typeface="思源黑体 CN Regular" panose="020B0500000000000000" charset="-122"/>
                  <a:cs typeface="微软雅黑" panose="020B0503020204020204" charset="-122"/>
                  <a:sym typeface="+mn-ea"/>
                </a:endParaRPr>
              </a:p>
            </p:txBody>
          </p:sp>
          <p:sp>
            <p:nvSpPr>
              <p:cNvPr id="46" name="文本框 45"/>
              <p:cNvSpPr txBox="1"/>
              <p:nvPr/>
            </p:nvSpPr>
            <p:spPr>
              <a:xfrm>
                <a:off x="2354" y="5067"/>
                <a:ext cx="1178" cy="871"/>
              </a:xfrm>
              <a:prstGeom prst="rect">
                <a:avLst/>
              </a:prstGeom>
              <a:noFill/>
              <a:effectLst>
                <a:outerShdw blurRad="50800" dist="38100" dir="5400000" algn="t" rotWithShape="0">
                  <a:schemeClr val="accent5">
                    <a:lumMod val="75000"/>
                    <a:alpha val="30000"/>
                  </a:schemeClr>
                </a:outerShdw>
              </a:effectLst>
            </p:spPr>
            <p:txBody>
              <a:bodyPr wrap="square" rtlCol="0">
                <a:spAutoFit/>
              </a:bodyPr>
              <a:p>
                <a:pPr algn="ctr"/>
                <a:r>
                  <a:rPr lang="en-US" altLang="zh-CN" sz="3000">
                    <a:solidFill>
                      <a:srgbClr val="0D64FE"/>
                    </a:solidFill>
                    <a:latin typeface="思源黑体 CN Bold" panose="020B0800000000000000" pitchFamily="34" charset="-122"/>
                    <a:ea typeface="思源黑体 CN Bold" panose="020B0800000000000000" pitchFamily="34" charset="-122"/>
                  </a:rPr>
                  <a:t>05</a:t>
                </a:r>
                <a:endParaRPr lang="en-US" altLang="zh-CN" sz="3000">
                  <a:solidFill>
                    <a:srgbClr val="0D64FE"/>
                  </a:solidFill>
                  <a:latin typeface="思源黑体 CN Bold" panose="020B0800000000000000" pitchFamily="34" charset="-122"/>
                  <a:ea typeface="思源黑体 CN Bold" panose="020B0800000000000000" pitchFamily="34" charset="-122"/>
                </a:endParaRPr>
              </a:p>
            </p:txBody>
          </p:sp>
        </p:grpSp>
        <p:grpSp>
          <p:nvGrpSpPr>
            <p:cNvPr id="47" name="组合 46"/>
            <p:cNvGrpSpPr/>
            <p:nvPr/>
          </p:nvGrpSpPr>
          <p:grpSpPr>
            <a:xfrm rot="0" flipV="1">
              <a:off x="10552" y="5169"/>
              <a:ext cx="3175" cy="3240"/>
              <a:chOff x="1356" y="3280"/>
              <a:chExt cx="3175" cy="3240"/>
            </a:xfrm>
          </p:grpSpPr>
          <p:sp>
            <p:nvSpPr>
              <p:cNvPr id="48" name="燕尾形箭头 47"/>
              <p:cNvSpPr/>
              <p:nvPr>
                <p:custDataLst>
                  <p:tags r:id="rId13"/>
                </p:custDataLst>
              </p:nvPr>
            </p:nvSpPr>
            <p:spPr>
              <a:xfrm>
                <a:off x="1356" y="4536"/>
                <a:ext cx="3175" cy="1984"/>
              </a:xfrm>
              <a:prstGeom prst="notchedRightArrow">
                <a:avLst/>
              </a:prstGeom>
              <a:gradFill>
                <a:gsLst>
                  <a:gs pos="100000">
                    <a:schemeClr val="bg1"/>
                  </a:gs>
                  <a:gs pos="0">
                    <a:srgbClr val="116AF9">
                      <a:alpha val="0"/>
                    </a:srgb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lIns="144126" tIns="71745" rIns="71745" bIns="361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endParaRPr lang="en-US" altLang="zh-CN" sz="3000">
                  <a:solidFill>
                    <a:srgbClr val="0D64FE"/>
                  </a:solidFill>
                  <a:latin typeface="思源黑体 CN Bold" panose="020B0800000000000000" pitchFamily="34" charset="-122"/>
                  <a:ea typeface="思源黑体 CN Bold" panose="020B0800000000000000" pitchFamily="34" charset="-122"/>
                  <a:cs typeface="+mn-ea"/>
                  <a:sym typeface="+mn-ea"/>
                </a:endParaRPr>
              </a:p>
            </p:txBody>
          </p:sp>
          <p:cxnSp>
            <p:nvCxnSpPr>
              <p:cNvPr id="49" name="直接连接符 48"/>
              <p:cNvCxnSpPr/>
              <p:nvPr>
                <p:custDataLst>
                  <p:tags r:id="rId14"/>
                </p:custDataLst>
              </p:nvPr>
            </p:nvCxnSpPr>
            <p:spPr>
              <a:xfrm>
                <a:off x="1373" y="3482"/>
                <a:ext cx="0" cy="1814"/>
              </a:xfrm>
              <a:prstGeom prst="line">
                <a:avLst/>
              </a:prstGeom>
              <a:ln w="25400">
                <a:gradFill>
                  <a:gsLst>
                    <a:gs pos="0">
                      <a:schemeClr val="bg1"/>
                    </a:gs>
                    <a:gs pos="100000">
                      <a:srgbClr val="FFFFFF">
                        <a:alpha val="0"/>
                      </a:srgbClr>
                    </a:gs>
                  </a:gsLst>
                  <a:lin ang="5400000" scaled="0"/>
                </a:gradFill>
                <a:headEnd type="oval" w="lg" len="lg"/>
                <a:tailEnd type="none" w="sm" len="sm"/>
              </a:ln>
            </p:spPr>
            <p:style>
              <a:lnRef idx="2">
                <a:schemeClr val="accent1"/>
              </a:lnRef>
              <a:fillRef idx="0">
                <a:srgbClr val="FFFFFF"/>
              </a:fillRef>
              <a:effectRef idx="0">
                <a:srgbClr val="FFFFFF"/>
              </a:effectRef>
              <a:fontRef idx="minor">
                <a:schemeClr val="tx1"/>
              </a:fontRef>
            </p:style>
          </p:cxnSp>
          <p:sp>
            <p:nvSpPr>
              <p:cNvPr id="50" name="矩形 49"/>
              <p:cNvSpPr/>
              <p:nvPr>
                <p:custDataLst>
                  <p:tags r:id="rId15"/>
                </p:custDataLst>
              </p:nvPr>
            </p:nvSpPr>
            <p:spPr>
              <a:xfrm flipV="1">
                <a:off x="1822" y="3280"/>
                <a:ext cx="2513" cy="755"/>
              </a:xfrm>
              <a:prstGeom prst="rect">
                <a:avLst/>
              </a:prstGeom>
              <a:noFill/>
            </p:spPr>
            <p:txBody>
              <a:bodyPr wrap="square" lIns="0" tIns="0" rIns="0" bIns="0" rtlCol="0" anchor="t" anchorCtr="0">
                <a:spAutoFit/>
              </a:bodyPr>
              <a:lstStyle/>
              <a:p>
                <a:pPr marL="0" indent="0" algn="l">
                  <a:lnSpc>
                    <a:spcPct val="130000"/>
                  </a:lnSpc>
                  <a:spcBef>
                    <a:spcPts val="0"/>
                  </a:spcBef>
                  <a:spcAft>
                    <a:spcPts val="0"/>
                  </a:spcAft>
                  <a:buSzPct val="100000"/>
                </a:pPr>
                <a:r>
                  <a:rPr lang="zh-CN" altLang="en-US" sz="2400" dirty="0">
                    <a:solidFill>
                      <a:schemeClr val="bg1"/>
                    </a:solidFill>
                    <a:latin typeface="思源黑体" panose="020B0800000000000000" charset="-122"/>
                    <a:ea typeface="思源黑体" panose="020B0800000000000000" charset="-122"/>
                    <a:cs typeface="微软雅黑" panose="020B0503020204020204" charset="-122"/>
                    <a:sym typeface="+mn-ea"/>
                  </a:rPr>
                  <a:t>供应商淘汰</a:t>
                </a:r>
                <a:endParaRPr lang="zh-CN" altLang="en-US" sz="2400" dirty="0">
                  <a:solidFill>
                    <a:schemeClr val="bg1"/>
                  </a:solidFill>
                  <a:latin typeface="思源黑体 CN Regular" panose="020B0500000000000000" charset="-122"/>
                  <a:ea typeface="思源黑体 CN Regular" panose="020B0500000000000000" charset="-122"/>
                  <a:cs typeface="微软雅黑" panose="020B0503020204020204" charset="-122"/>
                  <a:sym typeface="+mn-ea"/>
                </a:endParaRPr>
              </a:p>
            </p:txBody>
          </p:sp>
          <p:sp>
            <p:nvSpPr>
              <p:cNvPr id="51" name="文本框 50"/>
              <p:cNvSpPr txBox="1"/>
              <p:nvPr/>
            </p:nvSpPr>
            <p:spPr>
              <a:xfrm flipV="1">
                <a:off x="2354" y="5067"/>
                <a:ext cx="1178" cy="871"/>
              </a:xfrm>
              <a:prstGeom prst="rect">
                <a:avLst/>
              </a:prstGeom>
              <a:noFill/>
              <a:effectLst>
                <a:outerShdw blurRad="50800" dist="38100" dir="5400000" algn="t" rotWithShape="0">
                  <a:schemeClr val="accent5">
                    <a:lumMod val="75000"/>
                    <a:alpha val="30000"/>
                  </a:schemeClr>
                </a:outerShdw>
              </a:effectLst>
            </p:spPr>
            <p:txBody>
              <a:bodyPr wrap="square" rtlCol="0">
                <a:spAutoFit/>
              </a:bodyPr>
              <a:p>
                <a:pPr algn="ctr"/>
                <a:r>
                  <a:rPr lang="en-US" altLang="zh-CN" sz="3000">
                    <a:solidFill>
                      <a:srgbClr val="0D64FE"/>
                    </a:solidFill>
                    <a:latin typeface="思源黑体 CN Bold" panose="020B0800000000000000" pitchFamily="34" charset="-122"/>
                    <a:ea typeface="思源黑体 CN Bold" panose="020B0800000000000000" pitchFamily="34" charset="-122"/>
                  </a:rPr>
                  <a:t>04</a:t>
                </a:r>
                <a:endParaRPr lang="en-US" altLang="zh-CN" sz="3000">
                  <a:solidFill>
                    <a:srgbClr val="0D64FE"/>
                  </a:solidFill>
                  <a:latin typeface="思源黑体 CN Bold" panose="020B0800000000000000" pitchFamily="34" charset="-122"/>
                  <a:ea typeface="思源黑体 CN Bold" panose="020B0800000000000000" pitchFamily="34" charset="-122"/>
                </a:endParaRPr>
              </a:p>
            </p:txBody>
          </p:sp>
        </p:grpSp>
      </p:gr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14299" y="1648460"/>
            <a:ext cx="9763401" cy="4811395"/>
            <a:chOff x="2068" y="2176"/>
            <a:chExt cx="15375" cy="7577"/>
          </a:xfrm>
        </p:grpSpPr>
        <p:sp>
          <p:nvSpPr>
            <p:cNvPr id="4" name="矩形 3"/>
            <p:cNvSpPr/>
            <p:nvPr>
              <p:custDataLst>
                <p:tags r:id="rId1"/>
              </p:custDataLst>
            </p:nvPr>
          </p:nvSpPr>
          <p:spPr>
            <a:xfrm>
              <a:off x="4929" y="2987"/>
              <a:ext cx="2184" cy="1417"/>
            </a:xfrm>
            <a:prstGeom prst="rect">
              <a:avLst/>
            </a:prstGeom>
            <a:noFill/>
          </p:spPr>
          <p:txBody>
            <a:bodyPr wrap="square" lIns="0" tIns="0" rIns="0" bIns="0" rtlCol="0" anchor="t" anchorCtr="0">
              <a:spAutoFit/>
            </a:bodyPr>
            <a:lstStyle/>
            <a:p>
              <a:pPr algn="l">
                <a:lnSpc>
                  <a:spcPct val="130000"/>
                </a:lnSpc>
                <a:spcBef>
                  <a:spcPct val="0"/>
                </a:spcBef>
                <a:spcAft>
                  <a:spcPct val="0"/>
                </a:spcAft>
              </a:pPr>
              <a:r>
                <a:rPr lang="zh-CN" altLang="en-US" sz="1500">
                  <a:solidFill>
                    <a:schemeClr val="bg1"/>
                  </a:solidFill>
                  <a:latin typeface="思源黑体 CN Regular" panose="020B0500000000000000" charset="-122"/>
                  <a:ea typeface="思源黑体 CN Regular" panose="020B0500000000000000" charset="-122"/>
                  <a:cs typeface="+mn-ea"/>
                  <a:sym typeface="+mn-ea"/>
                </a:rPr>
                <a:t>按月返利</a:t>
              </a:r>
              <a:endParaRPr lang="zh-CN" altLang="en-US" sz="1500">
                <a:solidFill>
                  <a:schemeClr val="bg1"/>
                </a:solidFill>
                <a:latin typeface="思源黑体 CN Regular" panose="020B0500000000000000" charset="-122"/>
                <a:ea typeface="思源黑体 CN Regular" panose="020B0500000000000000" charset="-122"/>
                <a:cs typeface="+mn-ea"/>
              </a:endParaRPr>
            </a:p>
            <a:p>
              <a:pPr algn="l">
                <a:lnSpc>
                  <a:spcPct val="130000"/>
                </a:lnSpc>
                <a:spcBef>
                  <a:spcPct val="0"/>
                </a:spcBef>
                <a:spcAft>
                  <a:spcPct val="0"/>
                </a:spcAft>
              </a:pPr>
              <a:r>
                <a:rPr lang="zh-CN" altLang="en-US" sz="1500">
                  <a:solidFill>
                    <a:schemeClr val="bg1"/>
                  </a:solidFill>
                  <a:latin typeface="思源黑体 CN Regular" panose="020B0500000000000000" charset="-122"/>
                  <a:ea typeface="思源黑体 CN Regular" panose="020B0500000000000000" charset="-122"/>
                  <a:cs typeface="+mn-ea"/>
                  <a:sym typeface="+mn-ea"/>
                </a:rPr>
                <a:t>按季度返利</a:t>
              </a:r>
              <a:endParaRPr lang="zh-CN" altLang="en-US" sz="1500">
                <a:solidFill>
                  <a:schemeClr val="bg1"/>
                </a:solidFill>
                <a:latin typeface="思源黑体 CN Regular" panose="020B0500000000000000" charset="-122"/>
                <a:ea typeface="思源黑体 CN Regular" panose="020B0500000000000000" charset="-122"/>
                <a:cs typeface="+mn-ea"/>
              </a:endParaRPr>
            </a:p>
            <a:p>
              <a:pPr algn="l">
                <a:lnSpc>
                  <a:spcPct val="130000"/>
                </a:lnSpc>
                <a:spcBef>
                  <a:spcPct val="0"/>
                </a:spcBef>
                <a:spcAft>
                  <a:spcPct val="0"/>
                </a:spcAft>
              </a:pPr>
              <a:r>
                <a:rPr lang="zh-CN" altLang="en-US" sz="1500">
                  <a:solidFill>
                    <a:schemeClr val="bg1"/>
                  </a:solidFill>
                  <a:latin typeface="思源黑体 CN Regular" panose="020B0500000000000000" charset="-122"/>
                  <a:ea typeface="思源黑体 CN Regular" panose="020B0500000000000000" charset="-122"/>
                  <a:cs typeface="+mn-ea"/>
                  <a:sym typeface="+mn-ea"/>
                </a:rPr>
                <a:t>按半年返利</a:t>
              </a:r>
              <a:endParaRPr lang="zh-CN" altLang="en-US" sz="1500">
                <a:solidFill>
                  <a:schemeClr val="bg1"/>
                </a:solidFill>
                <a:latin typeface="思源黑体 CN Regular" panose="020B0500000000000000" charset="-122"/>
                <a:ea typeface="思源黑体 CN Regular" panose="020B0500000000000000" charset="-122"/>
                <a:cs typeface="+mn-ea"/>
              </a:endParaRPr>
            </a:p>
          </p:txBody>
        </p:sp>
        <p:sp>
          <p:nvSpPr>
            <p:cNvPr id="5" name="矩形 4"/>
            <p:cNvSpPr/>
            <p:nvPr>
              <p:custDataLst>
                <p:tags r:id="rId2"/>
              </p:custDataLst>
            </p:nvPr>
          </p:nvSpPr>
          <p:spPr>
            <a:xfrm>
              <a:off x="7816" y="5170"/>
              <a:ext cx="3850" cy="1414"/>
            </a:xfrm>
            <a:prstGeom prst="rect">
              <a:avLst/>
            </a:prstGeom>
            <a:solidFill>
              <a:srgbClr val="9FA0A4"/>
            </a:solidFill>
            <a:ln>
              <a:noFill/>
            </a:ln>
            <a:effectLst>
              <a:outerShdw blurRad="50800" dist="38100" dir="8100000" algn="tr" rotWithShape="0">
                <a:schemeClr val="accent3">
                  <a:lumMod val="75000"/>
                  <a:alpha val="20000"/>
                </a:schemeClr>
              </a:outerShdw>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none" lIns="672170" rIns="672170" numCol="1" spcCol="0" rtlCol="0" fromWordArt="0" anchor="ctr" anchorCtr="0" forceAA="0" compatLnSpc="1">
              <a:noAutofit/>
            </a:bodyPr>
            <a:lstStyle/>
            <a:p>
              <a:pPr lvl="0" algn="ctr">
                <a:spcBef>
                  <a:spcPct val="0"/>
                </a:spcBef>
                <a:spcAft>
                  <a:spcPct val="0"/>
                </a:spcAft>
                <a:buClrTx/>
                <a:buSzTx/>
                <a:buFontTx/>
              </a:pPr>
              <a:r>
                <a:rPr lang="en-US" altLang="zh-CN" sz="3000">
                  <a:solidFill>
                    <a:schemeClr val="lt1">
                      <a:lumMod val="100000"/>
                    </a:schemeClr>
                  </a:solidFill>
                  <a:latin typeface="思源黑体 CN Bold" panose="020B0800000000000000" pitchFamily="34" charset="-122"/>
                  <a:ea typeface="思源黑体 CN Bold" panose="020B0800000000000000" pitchFamily="34" charset="-122"/>
                  <a:cs typeface="+mn-ea"/>
                  <a:sym typeface="+mn-ea"/>
                </a:rPr>
                <a:t>03</a:t>
              </a:r>
              <a:endParaRPr lang="en-US" altLang="zh-CN" sz="3000">
                <a:solidFill>
                  <a:schemeClr val="lt1">
                    <a:lumMod val="100000"/>
                  </a:schemeClr>
                </a:solidFill>
                <a:latin typeface="思源黑体 CN Bold" panose="020B0800000000000000" pitchFamily="34" charset="-122"/>
                <a:ea typeface="思源黑体 CN Bold" panose="020B0800000000000000" pitchFamily="34" charset="-122"/>
                <a:cs typeface="+mn-ea"/>
                <a:sym typeface="+mn-ea"/>
              </a:endParaRPr>
            </a:p>
          </p:txBody>
        </p:sp>
        <p:sp>
          <p:nvSpPr>
            <p:cNvPr id="6" name="五边形 5"/>
            <p:cNvSpPr/>
            <p:nvPr>
              <p:custDataLst>
                <p:tags r:id="rId3"/>
              </p:custDataLst>
            </p:nvPr>
          </p:nvSpPr>
          <p:spPr>
            <a:xfrm>
              <a:off x="13593" y="5170"/>
              <a:ext cx="3850" cy="1414"/>
            </a:xfrm>
            <a:prstGeom prst="homePlate">
              <a:avLst>
                <a:gd name="adj" fmla="val 35815"/>
              </a:avLst>
            </a:prstGeom>
            <a:solidFill>
              <a:srgbClr val="FF4966"/>
            </a:solidFill>
            <a:ln>
              <a:noFill/>
            </a:ln>
            <a:effectLst>
              <a:outerShdw blurRad="50800" dist="38100" dir="8100000" algn="tr" rotWithShape="0">
                <a:schemeClr val="accent5">
                  <a:lumMod val="75000"/>
                  <a:alpha val="20000"/>
                </a:schemeClr>
              </a:outerShdw>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none" lIns="672170" rIns="239577" numCol="1" spcCol="0" rtlCol="0" fromWordArt="0" anchor="ctr" anchorCtr="0" forceAA="0" compatLnSpc="1">
              <a:noAutofit/>
            </a:bodyPr>
            <a:lstStyle/>
            <a:p>
              <a:pPr lvl="0" algn="ctr">
                <a:spcBef>
                  <a:spcPct val="0"/>
                </a:spcBef>
                <a:spcAft>
                  <a:spcPct val="0"/>
                </a:spcAft>
                <a:buClrTx/>
                <a:buSzTx/>
                <a:buFontTx/>
              </a:pPr>
              <a:r>
                <a:rPr lang="en-US" altLang="zh-CN" sz="3000">
                  <a:solidFill>
                    <a:schemeClr val="lt1">
                      <a:lumMod val="100000"/>
                    </a:schemeClr>
                  </a:solidFill>
                  <a:latin typeface="思源黑体 CN Bold" panose="020B0800000000000000" pitchFamily="34" charset="-122"/>
                  <a:ea typeface="思源黑体 CN Bold" panose="020B0800000000000000" pitchFamily="34" charset="-122"/>
                  <a:cs typeface="+mn-ea"/>
                  <a:sym typeface="+mn-ea"/>
                </a:rPr>
                <a:t>05</a:t>
              </a:r>
              <a:endParaRPr lang="en-US" altLang="zh-CN" sz="3000">
                <a:solidFill>
                  <a:schemeClr val="lt1">
                    <a:lumMod val="100000"/>
                  </a:schemeClr>
                </a:solidFill>
                <a:latin typeface="思源黑体 CN Bold" panose="020B0800000000000000" pitchFamily="34" charset="-122"/>
                <a:ea typeface="思源黑体 CN Bold" panose="020B0800000000000000" pitchFamily="34" charset="-122"/>
                <a:cs typeface="+mn-ea"/>
                <a:sym typeface="+mn-ea"/>
              </a:endParaRPr>
            </a:p>
          </p:txBody>
        </p:sp>
        <p:sp>
          <p:nvSpPr>
            <p:cNvPr id="7" name="任意多边形 6"/>
            <p:cNvSpPr/>
            <p:nvPr>
              <p:custDataLst>
                <p:tags r:id="rId4"/>
              </p:custDataLst>
            </p:nvPr>
          </p:nvSpPr>
          <p:spPr>
            <a:xfrm>
              <a:off x="2068" y="5170"/>
              <a:ext cx="3818" cy="1414"/>
            </a:xfrm>
            <a:custGeom>
              <a:avLst/>
              <a:gdLst/>
              <a:ahLst/>
              <a:cxnLst>
                <a:cxn ang="3">
                  <a:pos x="hc" y="t"/>
                </a:cxn>
                <a:cxn ang="cd2">
                  <a:pos x="l" y="vc"/>
                </a:cxn>
                <a:cxn ang="cd4">
                  <a:pos x="hc" y="b"/>
                </a:cxn>
                <a:cxn ang="0">
                  <a:pos x="r" y="vc"/>
                </a:cxn>
              </a:cxnLst>
              <a:rect l="l" t="t" r="r" b="b"/>
              <a:pathLst>
                <a:path w="2864" h="1061">
                  <a:moveTo>
                    <a:pt x="0" y="0"/>
                  </a:moveTo>
                  <a:lnTo>
                    <a:pt x="2864" y="0"/>
                  </a:lnTo>
                  <a:lnTo>
                    <a:pt x="2864" y="1061"/>
                  </a:lnTo>
                  <a:lnTo>
                    <a:pt x="4" y="1061"/>
                  </a:lnTo>
                  <a:lnTo>
                    <a:pt x="532" y="533"/>
                  </a:lnTo>
                  <a:lnTo>
                    <a:pt x="0" y="0"/>
                  </a:lnTo>
                  <a:close/>
                </a:path>
              </a:pathLst>
            </a:custGeom>
            <a:solidFill>
              <a:srgbClr val="2CBAE7"/>
            </a:solidFill>
            <a:ln>
              <a:noFill/>
            </a:ln>
            <a:effectLst>
              <a:outerShdw blurRad="50800" dist="38100" dir="8100000" algn="tr" rotWithShape="0">
                <a:schemeClr val="accent1">
                  <a:lumMod val="75000"/>
                  <a:alpha val="20000"/>
                </a:schemeClr>
              </a:outerShdw>
            </a:effectLst>
          </p:spPr>
          <p:style>
            <a:lnRef idx="2">
              <a:schemeClr val="accent1">
                <a:lumMod val="75000"/>
              </a:schemeClr>
            </a:lnRef>
            <a:fillRef idx="1">
              <a:schemeClr val="accent1"/>
            </a:fillRef>
            <a:effectRef idx="0">
              <a:srgbClr val="FFFFFF"/>
            </a:effectRef>
            <a:fontRef idx="minor">
              <a:schemeClr val="lt1"/>
            </a:fontRef>
          </p:style>
          <p:txBody>
            <a:bodyPr wrap="none" lIns="575662" rIns="672170" rtlCol="0" anchor="ctr">
              <a:noAutofit/>
            </a:bodyPr>
            <a:lstStyle/>
            <a:p>
              <a:pPr algn="ctr">
                <a:spcBef>
                  <a:spcPct val="0"/>
                </a:spcBef>
                <a:spcAft>
                  <a:spcPct val="0"/>
                </a:spcAft>
              </a:pPr>
              <a:r>
                <a:rPr lang="en-US" altLang="zh-CN" sz="3000">
                  <a:solidFill>
                    <a:schemeClr val="lt1">
                      <a:lumMod val="100000"/>
                    </a:schemeClr>
                  </a:solidFill>
                  <a:latin typeface="思源黑体 CN Bold" panose="020B0800000000000000" pitchFamily="34" charset="-122"/>
                  <a:ea typeface="思源黑体 CN Bold" panose="020B0800000000000000" pitchFamily="34" charset="-122"/>
                  <a:cs typeface="+mn-ea"/>
                  <a:sym typeface="+mn-ea"/>
                </a:rPr>
                <a:t>01</a:t>
              </a:r>
              <a:endParaRPr lang="en-US" altLang="zh-CN" sz="3000">
                <a:solidFill>
                  <a:schemeClr val="lt1">
                    <a:lumMod val="100000"/>
                  </a:schemeClr>
                </a:solidFill>
                <a:latin typeface="思源黑体 CN Bold" panose="020B0800000000000000" pitchFamily="34" charset="-122"/>
                <a:ea typeface="思源黑体 CN Bold" panose="020B0800000000000000" pitchFamily="34" charset="-122"/>
                <a:cs typeface="+mn-ea"/>
                <a:sym typeface="+mn-ea"/>
              </a:endParaRPr>
            </a:p>
          </p:txBody>
        </p:sp>
        <p:sp>
          <p:nvSpPr>
            <p:cNvPr id="8" name="平行四边形 7"/>
            <p:cNvSpPr/>
            <p:nvPr>
              <p:custDataLst>
                <p:tags r:id="rId5"/>
              </p:custDataLst>
            </p:nvPr>
          </p:nvSpPr>
          <p:spPr>
            <a:xfrm rot="5400000">
              <a:off x="4743" y="5439"/>
              <a:ext cx="1324" cy="963"/>
            </a:xfrm>
            <a:prstGeom prst="parallelogram">
              <a:avLst>
                <a:gd name="adj" fmla="val 62950"/>
              </a:avLst>
            </a:prstGeom>
            <a:solidFill>
              <a:srgbClr val="30A94D"/>
            </a:solidFill>
            <a:ln>
              <a:noFill/>
            </a:ln>
            <a:effectLst>
              <a:outerShdw blurRad="152400" dist="38100" dir="5400000" algn="t" rotWithShape="0">
                <a:schemeClr val="accent6">
                  <a:lumMod val="75000"/>
                  <a:alpha val="40000"/>
                </a:schemeClr>
              </a:outerShdw>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400" b="1">
                <a:latin typeface="思源黑体" panose="020B0800000000000000" charset="-122"/>
                <a:ea typeface="思源黑体" panose="020B0800000000000000" charset="-122"/>
                <a:sym typeface="+mn-ea"/>
              </a:endParaRPr>
            </a:p>
          </p:txBody>
        </p:sp>
        <p:sp>
          <p:nvSpPr>
            <p:cNvPr id="9" name="平行四边形 8"/>
            <p:cNvSpPr/>
            <p:nvPr>
              <p:custDataLst>
                <p:tags r:id="rId6"/>
              </p:custDataLst>
            </p:nvPr>
          </p:nvSpPr>
          <p:spPr>
            <a:xfrm rot="16200000" flipH="1">
              <a:off x="7633" y="5439"/>
              <a:ext cx="1324" cy="963"/>
            </a:xfrm>
            <a:prstGeom prst="parallelogram">
              <a:avLst>
                <a:gd name="adj" fmla="val 62950"/>
              </a:avLst>
            </a:prstGeom>
            <a:solidFill>
              <a:srgbClr val="30A94D"/>
            </a:solidFill>
            <a:ln>
              <a:noFill/>
            </a:ln>
            <a:effectLst>
              <a:outerShdw blurRad="152400" dist="38100" dir="8100000" algn="tr" rotWithShape="0">
                <a:srgbClr val="808186">
                  <a:alpha val="40000"/>
                </a:srgbClr>
              </a:outerShdw>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400" b="1">
                <a:latin typeface="思源黑体" panose="020B0800000000000000" charset="-122"/>
                <a:ea typeface="思源黑体" panose="020B0800000000000000" charset="-122"/>
                <a:sym typeface="+mn-ea"/>
              </a:endParaRPr>
            </a:p>
          </p:txBody>
        </p:sp>
        <p:sp>
          <p:nvSpPr>
            <p:cNvPr id="10" name="平行四边形 9"/>
            <p:cNvSpPr/>
            <p:nvPr>
              <p:custDataLst>
                <p:tags r:id="rId7"/>
              </p:custDataLst>
            </p:nvPr>
          </p:nvSpPr>
          <p:spPr>
            <a:xfrm rot="16200000" flipH="1">
              <a:off x="13406" y="5439"/>
              <a:ext cx="1324" cy="963"/>
            </a:xfrm>
            <a:prstGeom prst="parallelogram">
              <a:avLst>
                <a:gd name="adj" fmla="val 62950"/>
              </a:avLst>
            </a:prstGeom>
            <a:solidFill>
              <a:srgbClr val="BF9000"/>
            </a:solidFill>
            <a:ln>
              <a:noFill/>
            </a:ln>
            <a:effectLst>
              <a:outerShdw blurRad="152400" dist="38100" dir="5400000" algn="t" rotWithShape="0">
                <a:srgbClr val="FF012A">
                  <a:alpha val="40000"/>
                </a:srgbClr>
              </a:outerShdw>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400" b="1">
                <a:latin typeface="思源黑体" panose="020B0800000000000000" charset="-122"/>
                <a:ea typeface="思源黑体" panose="020B0800000000000000" charset="-122"/>
                <a:sym typeface="+mn-ea"/>
              </a:endParaRPr>
            </a:p>
          </p:txBody>
        </p:sp>
        <p:sp>
          <p:nvSpPr>
            <p:cNvPr id="11" name="平行四边形 10"/>
            <p:cNvSpPr/>
            <p:nvPr>
              <p:custDataLst>
                <p:tags r:id="rId8"/>
              </p:custDataLst>
            </p:nvPr>
          </p:nvSpPr>
          <p:spPr>
            <a:xfrm rot="5400000">
              <a:off x="10524" y="5439"/>
              <a:ext cx="1324" cy="963"/>
            </a:xfrm>
            <a:prstGeom prst="parallelogram">
              <a:avLst>
                <a:gd name="adj" fmla="val 62950"/>
              </a:avLst>
            </a:prstGeom>
            <a:solidFill>
              <a:schemeClr val="accent4">
                <a:lumMod val="75000"/>
              </a:schemeClr>
            </a:solidFill>
            <a:ln>
              <a:noFill/>
            </a:ln>
            <a:effectLst>
              <a:outerShdw blurRad="152400" dist="38100" dir="8100000" algn="tr" rotWithShape="0">
                <a:srgbClr val="808186">
                  <a:alpha val="20000"/>
                </a:srgbClr>
              </a:outerShdw>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400" b="1">
                <a:latin typeface="思源黑体" panose="020B0800000000000000" charset="-122"/>
                <a:ea typeface="思源黑体" panose="020B0800000000000000" charset="-122"/>
                <a:sym typeface="+mn-ea"/>
              </a:endParaRPr>
            </a:p>
          </p:txBody>
        </p:sp>
        <p:sp>
          <p:nvSpPr>
            <p:cNvPr id="12" name="矩形 11"/>
            <p:cNvSpPr/>
            <p:nvPr>
              <p:custDataLst>
                <p:tags r:id="rId9"/>
              </p:custDataLst>
            </p:nvPr>
          </p:nvSpPr>
          <p:spPr>
            <a:xfrm>
              <a:off x="10701" y="4558"/>
              <a:ext cx="3850" cy="1414"/>
            </a:xfrm>
            <a:prstGeom prst="rect">
              <a:avLst/>
            </a:prstGeom>
            <a:solidFill>
              <a:srgbClr val="FFA500"/>
            </a:solidFill>
            <a:ln>
              <a:noFill/>
            </a:ln>
            <a:effectLst>
              <a:outerShdw blurRad="50800" dist="38100" dir="8100000" algn="tr" rotWithShape="0">
                <a:schemeClr val="accent4">
                  <a:lumMod val="75000"/>
                  <a:alpha val="20000"/>
                </a:schemeClr>
              </a:outerShdw>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none" numCol="1" spcCol="0" rtlCol="0" fromWordArt="0" anchor="ctr" anchorCtr="0" forceAA="0" compatLnSpc="1">
              <a:noAutofit/>
            </a:bodyPr>
            <a:lstStyle/>
            <a:p>
              <a:pPr lvl="0" algn="ctr">
                <a:spcBef>
                  <a:spcPct val="0"/>
                </a:spcBef>
                <a:spcAft>
                  <a:spcPct val="0"/>
                </a:spcAft>
                <a:buClrTx/>
                <a:buSzTx/>
                <a:buFontTx/>
              </a:pPr>
              <a:r>
                <a:rPr lang="en-US" altLang="zh-CN" sz="3000">
                  <a:solidFill>
                    <a:schemeClr val="lt1">
                      <a:lumMod val="100000"/>
                    </a:schemeClr>
                  </a:solidFill>
                  <a:latin typeface="思源黑体 CN Bold" panose="020B0800000000000000" pitchFamily="34" charset="-122"/>
                  <a:ea typeface="思源黑体 CN Bold" panose="020B0800000000000000" pitchFamily="34" charset="-122"/>
                  <a:cs typeface="+mn-ea"/>
                  <a:sym typeface="+mn-ea"/>
                </a:rPr>
                <a:t>04</a:t>
              </a:r>
              <a:endParaRPr lang="en-US" altLang="zh-CN" sz="3000">
                <a:solidFill>
                  <a:schemeClr val="lt1">
                    <a:lumMod val="100000"/>
                  </a:schemeClr>
                </a:solidFill>
                <a:latin typeface="思源黑体 CN Bold" panose="020B0800000000000000" pitchFamily="34" charset="-122"/>
                <a:ea typeface="思源黑体 CN Bold" panose="020B0800000000000000" pitchFamily="34" charset="-122"/>
                <a:cs typeface="+mn-ea"/>
                <a:sym typeface="+mn-ea"/>
              </a:endParaRPr>
            </a:p>
          </p:txBody>
        </p:sp>
        <p:sp>
          <p:nvSpPr>
            <p:cNvPr id="13" name="矩形 12"/>
            <p:cNvSpPr/>
            <p:nvPr>
              <p:custDataLst>
                <p:tags r:id="rId10"/>
              </p:custDataLst>
            </p:nvPr>
          </p:nvSpPr>
          <p:spPr>
            <a:xfrm>
              <a:off x="4927" y="4558"/>
              <a:ext cx="3850" cy="1414"/>
            </a:xfrm>
            <a:prstGeom prst="rect">
              <a:avLst/>
            </a:prstGeom>
            <a:solidFill>
              <a:srgbClr val="48DC6B"/>
            </a:solidFill>
            <a:ln>
              <a:noFill/>
            </a:ln>
            <a:effectLst>
              <a:outerShdw blurRad="50800" dist="38100" dir="8100000" algn="tr" rotWithShape="0">
                <a:schemeClr val="accent2">
                  <a:lumMod val="75000"/>
                  <a:alpha val="20000"/>
                </a:schemeClr>
              </a:outerShdw>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none" numCol="1" spcCol="0" rtlCol="0" fromWordArt="0" anchor="ctr" anchorCtr="0" forceAA="0" compatLnSpc="1">
              <a:noAutofit/>
            </a:bodyPr>
            <a:lstStyle/>
            <a:p>
              <a:pPr lvl="0" algn="ctr">
                <a:spcBef>
                  <a:spcPct val="0"/>
                </a:spcBef>
                <a:spcAft>
                  <a:spcPct val="0"/>
                </a:spcAft>
                <a:buClrTx/>
                <a:buSzTx/>
                <a:buFontTx/>
              </a:pPr>
              <a:r>
                <a:rPr lang="en-US" altLang="zh-CN" sz="3000">
                  <a:solidFill>
                    <a:schemeClr val="lt1">
                      <a:lumMod val="100000"/>
                    </a:schemeClr>
                  </a:solidFill>
                  <a:latin typeface="思源黑体 CN Bold" panose="020B0800000000000000" pitchFamily="34" charset="-122"/>
                  <a:ea typeface="思源黑体 CN Bold" panose="020B0800000000000000" pitchFamily="34" charset="-122"/>
                  <a:cs typeface="+mn-ea"/>
                  <a:sym typeface="+mn-ea"/>
                </a:rPr>
                <a:t>02</a:t>
              </a:r>
              <a:endParaRPr lang="en-US" altLang="zh-CN" sz="3000">
                <a:solidFill>
                  <a:schemeClr val="lt1">
                    <a:lumMod val="100000"/>
                  </a:schemeClr>
                </a:solidFill>
                <a:latin typeface="思源黑体 CN Bold" panose="020B0800000000000000" pitchFamily="34" charset="-122"/>
                <a:ea typeface="思源黑体 CN Bold" panose="020B0800000000000000" pitchFamily="34" charset="-122"/>
                <a:cs typeface="+mn-ea"/>
                <a:sym typeface="+mn-ea"/>
              </a:endParaRPr>
            </a:p>
          </p:txBody>
        </p:sp>
        <p:sp>
          <p:nvSpPr>
            <p:cNvPr id="14" name="矩形 13"/>
            <p:cNvSpPr/>
            <p:nvPr>
              <p:custDataLst>
                <p:tags r:id="rId11"/>
              </p:custDataLst>
            </p:nvPr>
          </p:nvSpPr>
          <p:spPr>
            <a:xfrm>
              <a:off x="2362" y="7010"/>
              <a:ext cx="2537" cy="581"/>
            </a:xfrm>
            <a:prstGeom prst="rect">
              <a:avLst/>
            </a:prstGeom>
            <a:noFill/>
          </p:spPr>
          <p:txBody>
            <a:bodyPr wrap="square" lIns="0" tIns="0" rIns="0" bIns="0" rtlCol="0" anchor="t" anchorCtr="0">
              <a:spAutoFit/>
            </a:bodyPr>
            <a:lstStyle/>
            <a:p>
              <a:pPr algn="l">
                <a:spcBef>
                  <a:spcPct val="0"/>
                </a:spcBef>
                <a:spcAft>
                  <a:spcPct val="0"/>
                </a:spcAft>
              </a:pPr>
              <a:r>
                <a:rPr lang="zh-CN" altLang="en-US" sz="2400" dirty="0">
                  <a:solidFill>
                    <a:schemeClr val="bg1"/>
                  </a:solidFill>
                  <a:latin typeface="思源黑体 CN Bold" panose="020B0800000000000000" pitchFamily="34" charset="-122"/>
                  <a:ea typeface="思源黑体 CN Bold" panose="020B0800000000000000" pitchFamily="34" charset="-122"/>
                  <a:cs typeface="+mn-ea"/>
                </a:rPr>
                <a:t>合同建立</a:t>
              </a:r>
              <a:endParaRPr lang="zh-CN" altLang="en-US" sz="2400" dirty="0">
                <a:solidFill>
                  <a:schemeClr val="bg1"/>
                </a:solidFill>
                <a:latin typeface="思源黑体 CN Bold" panose="020B0800000000000000" pitchFamily="34" charset="-122"/>
                <a:ea typeface="思源黑体 CN Bold" panose="020B0800000000000000" pitchFamily="34" charset="-122"/>
                <a:cs typeface="+mn-ea"/>
              </a:endParaRPr>
            </a:p>
          </p:txBody>
        </p:sp>
        <p:sp>
          <p:nvSpPr>
            <p:cNvPr id="15" name="矩形 14"/>
            <p:cNvSpPr/>
            <p:nvPr>
              <p:custDataLst>
                <p:tags r:id="rId12"/>
              </p:custDataLst>
            </p:nvPr>
          </p:nvSpPr>
          <p:spPr>
            <a:xfrm>
              <a:off x="7816" y="7863"/>
              <a:ext cx="2779" cy="1890"/>
            </a:xfrm>
            <a:prstGeom prst="rect">
              <a:avLst/>
            </a:prstGeom>
            <a:noFill/>
          </p:spPr>
          <p:txBody>
            <a:bodyPr wrap="square" lIns="0" tIns="0" rIns="0" bIns="0" rtlCol="0" anchor="t" anchorCtr="0">
              <a:spAutoFit/>
            </a:bodyPr>
            <a:lstStyle/>
            <a:p>
              <a:pPr algn="l">
                <a:lnSpc>
                  <a:spcPct val="130000"/>
                </a:lnSpc>
                <a:spcBef>
                  <a:spcPct val="0"/>
                </a:spcBef>
                <a:spcAft>
                  <a:spcPct val="0"/>
                </a:spcAft>
              </a:pPr>
              <a:r>
                <a:rPr lang="zh-CN" altLang="en-US" sz="1500">
                  <a:solidFill>
                    <a:schemeClr val="bg1"/>
                  </a:solidFill>
                  <a:latin typeface="思源黑体 CN Regular" panose="020B0500000000000000" charset="-122"/>
                  <a:ea typeface="思源黑体 CN Regular" panose="020B0500000000000000" charset="-122"/>
                  <a:cs typeface="+mn-ea"/>
                  <a:sym typeface="+mn-ea"/>
                </a:rPr>
                <a:t>按固定金额扣费</a:t>
              </a:r>
              <a:endParaRPr lang="zh-CN" altLang="en-US" sz="1500">
                <a:solidFill>
                  <a:schemeClr val="bg1"/>
                </a:solidFill>
                <a:latin typeface="思源黑体 CN Regular" panose="020B0500000000000000" charset="-122"/>
                <a:ea typeface="思源黑体 CN Regular" panose="020B0500000000000000" charset="-122"/>
                <a:cs typeface="+mn-ea"/>
              </a:endParaRPr>
            </a:p>
            <a:p>
              <a:pPr algn="l">
                <a:lnSpc>
                  <a:spcPct val="130000"/>
                </a:lnSpc>
                <a:spcBef>
                  <a:spcPct val="0"/>
                </a:spcBef>
                <a:spcAft>
                  <a:spcPct val="0"/>
                </a:spcAft>
              </a:pPr>
              <a:r>
                <a:rPr lang="zh-CN" altLang="en-US" sz="1500">
                  <a:solidFill>
                    <a:schemeClr val="bg1"/>
                  </a:solidFill>
                  <a:latin typeface="思源黑体 CN Regular" panose="020B0500000000000000" charset="-122"/>
                  <a:ea typeface="思源黑体 CN Regular" panose="020B0500000000000000" charset="-122"/>
                  <a:cs typeface="+mn-ea"/>
                  <a:sym typeface="+mn-ea"/>
                </a:rPr>
                <a:t>按销售金额扣费</a:t>
              </a:r>
              <a:endParaRPr lang="zh-CN" altLang="en-US" sz="1500">
                <a:solidFill>
                  <a:schemeClr val="bg1"/>
                </a:solidFill>
                <a:latin typeface="思源黑体 CN Regular" panose="020B0500000000000000" charset="-122"/>
                <a:ea typeface="思源黑体 CN Regular" panose="020B0500000000000000" charset="-122"/>
                <a:cs typeface="+mn-ea"/>
              </a:endParaRPr>
            </a:p>
            <a:p>
              <a:pPr algn="l">
                <a:lnSpc>
                  <a:spcPct val="130000"/>
                </a:lnSpc>
                <a:spcBef>
                  <a:spcPct val="0"/>
                </a:spcBef>
                <a:spcAft>
                  <a:spcPct val="0"/>
                </a:spcAft>
              </a:pPr>
              <a:r>
                <a:rPr lang="zh-CN" altLang="en-US" sz="1500">
                  <a:solidFill>
                    <a:schemeClr val="bg1"/>
                  </a:solidFill>
                  <a:latin typeface="思源黑体 CN Regular" panose="020B0500000000000000" charset="-122"/>
                  <a:ea typeface="思源黑体 CN Regular" panose="020B0500000000000000" charset="-122"/>
                  <a:cs typeface="+mn-ea"/>
                  <a:sym typeface="+mn-ea"/>
                </a:rPr>
                <a:t>按进货金额扣费</a:t>
              </a:r>
              <a:endParaRPr lang="zh-CN" altLang="en-US" sz="1500">
                <a:solidFill>
                  <a:schemeClr val="bg1"/>
                </a:solidFill>
                <a:latin typeface="思源黑体 CN Regular" panose="020B0500000000000000" charset="-122"/>
                <a:ea typeface="思源黑体 CN Regular" panose="020B0500000000000000" charset="-122"/>
                <a:cs typeface="+mn-ea"/>
              </a:endParaRPr>
            </a:p>
            <a:p>
              <a:pPr algn="l">
                <a:lnSpc>
                  <a:spcPct val="130000"/>
                </a:lnSpc>
                <a:spcBef>
                  <a:spcPct val="0"/>
                </a:spcBef>
                <a:spcAft>
                  <a:spcPct val="0"/>
                </a:spcAft>
              </a:pPr>
              <a:r>
                <a:rPr lang="zh-CN" altLang="en-US" sz="1500">
                  <a:solidFill>
                    <a:schemeClr val="bg1"/>
                  </a:solidFill>
                  <a:latin typeface="思源黑体 CN Regular" panose="020B0500000000000000" charset="-122"/>
                  <a:ea typeface="思源黑体 CN Regular" panose="020B0500000000000000" charset="-122"/>
                  <a:cs typeface="+mn-ea"/>
                  <a:sym typeface="+mn-ea"/>
                </a:rPr>
                <a:t>按付款方式比例扣费</a:t>
              </a:r>
              <a:endParaRPr lang="zh-CN" altLang="en-US" sz="1500">
                <a:solidFill>
                  <a:schemeClr val="bg1"/>
                </a:solidFill>
                <a:latin typeface="思源黑体 CN Regular" panose="020B0500000000000000" charset="-122"/>
                <a:ea typeface="思源黑体 CN Regular" panose="020B0500000000000000" charset="-122"/>
                <a:cs typeface="+mn-ea"/>
              </a:endParaRPr>
            </a:p>
          </p:txBody>
        </p:sp>
        <p:sp>
          <p:nvSpPr>
            <p:cNvPr id="16" name="矩形 15"/>
            <p:cNvSpPr/>
            <p:nvPr>
              <p:custDataLst>
                <p:tags r:id="rId13"/>
              </p:custDataLst>
            </p:nvPr>
          </p:nvSpPr>
          <p:spPr>
            <a:xfrm>
              <a:off x="7816" y="7010"/>
              <a:ext cx="3817" cy="581"/>
            </a:xfrm>
            <a:prstGeom prst="rect">
              <a:avLst/>
            </a:prstGeom>
            <a:noFill/>
          </p:spPr>
          <p:txBody>
            <a:bodyPr wrap="square" lIns="0" tIns="0" rIns="0" bIns="0" rtlCol="0" anchor="t" anchorCtr="0">
              <a:spAutoFit/>
            </a:bodyPr>
            <a:lstStyle/>
            <a:p>
              <a:pPr algn="l">
                <a:spcBef>
                  <a:spcPct val="0"/>
                </a:spcBef>
                <a:spcAft>
                  <a:spcPct val="0"/>
                </a:spcAft>
              </a:pPr>
              <a:r>
                <a:rPr lang="zh-CN" altLang="en-US" sz="2400" dirty="0">
                  <a:solidFill>
                    <a:schemeClr val="bg1"/>
                  </a:solidFill>
                  <a:latin typeface="思源黑体 CN Bold" panose="020B0800000000000000" pitchFamily="34" charset="-122"/>
                  <a:ea typeface="思源黑体 CN Bold" panose="020B0800000000000000" pitchFamily="34" charset="-122"/>
                  <a:cs typeface="+mn-ea"/>
                </a:rPr>
                <a:t>合同扣费方式</a:t>
              </a:r>
              <a:endParaRPr lang="zh-CN" altLang="en-US" sz="2400" dirty="0">
                <a:solidFill>
                  <a:schemeClr val="bg1"/>
                </a:solidFill>
                <a:latin typeface="思源黑体 CN Bold" panose="020B0800000000000000" pitchFamily="34" charset="-122"/>
                <a:ea typeface="思源黑体 CN Bold" panose="020B0800000000000000" pitchFamily="34" charset="-122"/>
                <a:cs typeface="+mn-ea"/>
              </a:endParaRPr>
            </a:p>
          </p:txBody>
        </p:sp>
        <p:sp>
          <p:nvSpPr>
            <p:cNvPr id="18" name="矩形 17"/>
            <p:cNvSpPr/>
            <p:nvPr>
              <p:custDataLst>
                <p:tags r:id="rId14"/>
              </p:custDataLst>
            </p:nvPr>
          </p:nvSpPr>
          <p:spPr>
            <a:xfrm>
              <a:off x="13593" y="7863"/>
              <a:ext cx="2170" cy="1890"/>
            </a:xfrm>
            <a:prstGeom prst="rect">
              <a:avLst/>
            </a:prstGeom>
            <a:noFill/>
          </p:spPr>
          <p:txBody>
            <a:bodyPr wrap="square" lIns="0" tIns="0" rIns="0" bIns="0" rtlCol="0" anchor="t" anchorCtr="0">
              <a:spAutoFit/>
            </a:bodyPr>
            <a:lstStyle/>
            <a:p>
              <a:pPr algn="l">
                <a:lnSpc>
                  <a:spcPct val="130000"/>
                </a:lnSpc>
                <a:spcBef>
                  <a:spcPct val="0"/>
                </a:spcBef>
                <a:spcAft>
                  <a:spcPct val="0"/>
                </a:spcAft>
              </a:pPr>
              <a:r>
                <a:rPr lang="zh-CN" altLang="en-US" sz="1500">
                  <a:solidFill>
                    <a:schemeClr val="bg1"/>
                  </a:solidFill>
                  <a:latin typeface="思源黑体 CN Regular" panose="020B0500000000000000" charset="-122"/>
                  <a:ea typeface="思源黑体 CN Regular" panose="020B0500000000000000" charset="-122"/>
                  <a:cs typeface="+mn-ea"/>
                </a:rPr>
                <a:t>按月计算</a:t>
              </a:r>
              <a:endParaRPr lang="zh-CN" altLang="en-US" sz="1500">
                <a:solidFill>
                  <a:schemeClr val="bg1"/>
                </a:solidFill>
                <a:latin typeface="思源黑体 CN Regular" panose="020B0500000000000000" charset="-122"/>
                <a:ea typeface="思源黑体 CN Regular" panose="020B0500000000000000" charset="-122"/>
                <a:cs typeface="+mn-ea"/>
              </a:endParaRPr>
            </a:p>
            <a:p>
              <a:pPr algn="l">
                <a:lnSpc>
                  <a:spcPct val="130000"/>
                </a:lnSpc>
                <a:spcBef>
                  <a:spcPct val="0"/>
                </a:spcBef>
                <a:spcAft>
                  <a:spcPct val="0"/>
                </a:spcAft>
              </a:pPr>
              <a:r>
                <a:rPr lang="zh-CN" altLang="en-US" sz="1500">
                  <a:solidFill>
                    <a:schemeClr val="bg1"/>
                  </a:solidFill>
                  <a:latin typeface="思源黑体 CN Regular" panose="020B0500000000000000" charset="-122"/>
                  <a:ea typeface="思源黑体 CN Regular" panose="020B0500000000000000" charset="-122"/>
                  <a:cs typeface="+mn-ea"/>
                </a:rPr>
                <a:t>按年结算</a:t>
              </a:r>
              <a:endParaRPr lang="zh-CN" altLang="en-US" sz="1500">
                <a:solidFill>
                  <a:schemeClr val="bg1"/>
                </a:solidFill>
                <a:latin typeface="思源黑体 CN Regular" panose="020B0500000000000000" charset="-122"/>
                <a:ea typeface="思源黑体 CN Regular" panose="020B0500000000000000" charset="-122"/>
                <a:cs typeface="+mn-ea"/>
              </a:endParaRPr>
            </a:p>
            <a:p>
              <a:pPr algn="l">
                <a:lnSpc>
                  <a:spcPct val="130000"/>
                </a:lnSpc>
                <a:spcBef>
                  <a:spcPct val="0"/>
                </a:spcBef>
                <a:spcAft>
                  <a:spcPct val="0"/>
                </a:spcAft>
              </a:pPr>
              <a:r>
                <a:rPr lang="zh-CN" altLang="en-US" sz="1500">
                  <a:solidFill>
                    <a:schemeClr val="bg1"/>
                  </a:solidFill>
                  <a:latin typeface="思源黑体 CN Regular" panose="020B0500000000000000" charset="-122"/>
                  <a:ea typeface="思源黑体 CN Regular" panose="020B0500000000000000" charset="-122"/>
                  <a:cs typeface="+mn-ea"/>
                </a:rPr>
                <a:t>按周期结算</a:t>
              </a:r>
              <a:endParaRPr lang="zh-CN" altLang="en-US" sz="1500">
                <a:solidFill>
                  <a:schemeClr val="bg1"/>
                </a:solidFill>
                <a:latin typeface="思源黑体 CN Regular" panose="020B0500000000000000" charset="-122"/>
                <a:ea typeface="思源黑体 CN Regular" panose="020B0500000000000000" charset="-122"/>
                <a:cs typeface="+mn-ea"/>
              </a:endParaRPr>
            </a:p>
            <a:p>
              <a:pPr algn="l">
                <a:lnSpc>
                  <a:spcPct val="130000"/>
                </a:lnSpc>
                <a:spcBef>
                  <a:spcPct val="0"/>
                </a:spcBef>
                <a:spcAft>
                  <a:spcPct val="0"/>
                </a:spcAft>
              </a:pPr>
              <a:r>
                <a:rPr lang="zh-CN" altLang="en-US" sz="1500">
                  <a:solidFill>
                    <a:schemeClr val="bg1"/>
                  </a:solidFill>
                  <a:latin typeface="思源黑体 CN Regular" panose="020B0500000000000000" charset="-122"/>
                  <a:ea typeface="思源黑体 CN Regular" panose="020B0500000000000000" charset="-122"/>
                  <a:cs typeface="+mn-ea"/>
                </a:rPr>
                <a:t>单次结算</a:t>
              </a:r>
              <a:endParaRPr lang="zh-CN" altLang="en-US" sz="1500">
                <a:solidFill>
                  <a:schemeClr val="bg1"/>
                </a:solidFill>
                <a:latin typeface="思源黑体 CN Regular" panose="020B0500000000000000" charset="-122"/>
                <a:ea typeface="思源黑体 CN Regular" panose="020B0500000000000000" charset="-122"/>
                <a:cs typeface="+mn-ea"/>
              </a:endParaRPr>
            </a:p>
          </p:txBody>
        </p:sp>
        <p:sp>
          <p:nvSpPr>
            <p:cNvPr id="19" name="矩形 18"/>
            <p:cNvSpPr/>
            <p:nvPr>
              <p:custDataLst>
                <p:tags r:id="rId15"/>
              </p:custDataLst>
            </p:nvPr>
          </p:nvSpPr>
          <p:spPr>
            <a:xfrm>
              <a:off x="13596" y="7010"/>
              <a:ext cx="2803" cy="581"/>
            </a:xfrm>
            <a:prstGeom prst="rect">
              <a:avLst/>
            </a:prstGeom>
            <a:noFill/>
          </p:spPr>
          <p:txBody>
            <a:bodyPr wrap="square" lIns="0" tIns="0" rIns="0" bIns="0" rtlCol="0" anchor="t" anchorCtr="0">
              <a:spAutoFit/>
            </a:bodyPr>
            <a:lstStyle/>
            <a:p>
              <a:pPr algn="l">
                <a:spcBef>
                  <a:spcPct val="0"/>
                </a:spcBef>
                <a:spcAft>
                  <a:spcPct val="0"/>
                </a:spcAft>
              </a:pPr>
              <a:r>
                <a:rPr lang="zh-CN" altLang="en-US" sz="2400" dirty="0">
                  <a:solidFill>
                    <a:schemeClr val="bg1"/>
                  </a:solidFill>
                  <a:latin typeface="思源黑体 CN Bold" panose="020B0800000000000000" pitchFamily="34" charset="-122"/>
                  <a:ea typeface="思源黑体 CN Bold" panose="020B0800000000000000" pitchFamily="34" charset="-122"/>
                  <a:cs typeface="+mn-ea"/>
                </a:rPr>
                <a:t>供应商结算</a:t>
              </a:r>
              <a:endParaRPr lang="zh-CN" altLang="en-US" sz="2400" dirty="0">
                <a:solidFill>
                  <a:schemeClr val="bg1"/>
                </a:solidFill>
                <a:latin typeface="思源黑体 CN Bold" panose="020B0800000000000000" pitchFamily="34" charset="-122"/>
                <a:ea typeface="思源黑体 CN Bold" panose="020B0800000000000000" pitchFamily="34" charset="-122"/>
                <a:cs typeface="+mn-ea"/>
              </a:endParaRPr>
            </a:p>
          </p:txBody>
        </p:sp>
        <p:sp>
          <p:nvSpPr>
            <p:cNvPr id="20" name="矩形 19"/>
            <p:cNvSpPr/>
            <p:nvPr>
              <p:custDataLst>
                <p:tags r:id="rId16"/>
              </p:custDataLst>
            </p:nvPr>
          </p:nvSpPr>
          <p:spPr>
            <a:xfrm>
              <a:off x="4931" y="2176"/>
              <a:ext cx="3353" cy="581"/>
            </a:xfrm>
            <a:prstGeom prst="rect">
              <a:avLst/>
            </a:prstGeom>
            <a:noFill/>
          </p:spPr>
          <p:txBody>
            <a:bodyPr wrap="square" lIns="0" tIns="0" rIns="0" bIns="0" rtlCol="0" anchor="t" anchorCtr="0">
              <a:spAutoFit/>
            </a:bodyPr>
            <a:lstStyle/>
            <a:p>
              <a:pPr algn="l">
                <a:spcBef>
                  <a:spcPct val="0"/>
                </a:spcBef>
                <a:spcAft>
                  <a:spcPct val="0"/>
                </a:spcAft>
              </a:pPr>
              <a:r>
                <a:rPr lang="zh-CN" altLang="en-US" sz="2400">
                  <a:solidFill>
                    <a:schemeClr val="accent2"/>
                  </a:solidFill>
                  <a:latin typeface="思源黑体 CN Bold" panose="020B0800000000000000" pitchFamily="34" charset="-122"/>
                  <a:ea typeface="思源黑体 CN Bold" panose="020B0800000000000000" pitchFamily="34" charset="-122"/>
                  <a:cs typeface="+mn-ea"/>
                </a:rPr>
                <a:t>合同返利方式</a:t>
              </a:r>
              <a:endParaRPr lang="zh-CN" altLang="en-US" sz="2400">
                <a:solidFill>
                  <a:schemeClr val="accent2"/>
                </a:solidFill>
                <a:latin typeface="思源黑体 CN Bold" panose="020B0800000000000000" pitchFamily="34" charset="-122"/>
                <a:ea typeface="思源黑体 CN Bold" panose="020B0800000000000000" pitchFamily="34" charset="-122"/>
                <a:cs typeface="+mn-ea"/>
              </a:endParaRPr>
            </a:p>
          </p:txBody>
        </p:sp>
        <p:sp>
          <p:nvSpPr>
            <p:cNvPr id="21" name="矩形 20"/>
            <p:cNvSpPr/>
            <p:nvPr>
              <p:custDataLst>
                <p:tags r:id="rId17"/>
              </p:custDataLst>
            </p:nvPr>
          </p:nvSpPr>
          <p:spPr>
            <a:xfrm>
              <a:off x="10701" y="2987"/>
              <a:ext cx="2351" cy="945"/>
            </a:xfrm>
            <a:prstGeom prst="rect">
              <a:avLst/>
            </a:prstGeom>
            <a:noFill/>
          </p:spPr>
          <p:txBody>
            <a:bodyPr wrap="square" lIns="0" tIns="0" rIns="0" bIns="0" rtlCol="0" anchor="t" anchorCtr="0">
              <a:spAutoFit/>
            </a:bodyPr>
            <a:lstStyle/>
            <a:p>
              <a:pPr algn="l">
                <a:lnSpc>
                  <a:spcPct val="130000"/>
                </a:lnSpc>
                <a:spcBef>
                  <a:spcPct val="0"/>
                </a:spcBef>
                <a:spcAft>
                  <a:spcPct val="0"/>
                </a:spcAft>
              </a:pPr>
              <a:r>
                <a:rPr lang="zh-CN" altLang="en-US" sz="1500">
                  <a:solidFill>
                    <a:schemeClr val="bg1"/>
                  </a:solidFill>
                  <a:latin typeface="思源黑体 CN Regular" panose="020B0500000000000000" charset="-122"/>
                  <a:ea typeface="思源黑体 CN Regular" panose="020B0500000000000000" charset="-122"/>
                  <a:cs typeface="+mn-ea"/>
                </a:rPr>
                <a:t>自动计算返利</a:t>
              </a:r>
              <a:endParaRPr lang="zh-CN" altLang="en-US" sz="1500">
                <a:solidFill>
                  <a:schemeClr val="bg1"/>
                </a:solidFill>
                <a:latin typeface="思源黑体 CN Regular" panose="020B0500000000000000" charset="-122"/>
                <a:ea typeface="思源黑体 CN Regular" panose="020B0500000000000000" charset="-122"/>
                <a:cs typeface="+mn-ea"/>
              </a:endParaRPr>
            </a:p>
            <a:p>
              <a:pPr algn="l">
                <a:lnSpc>
                  <a:spcPct val="130000"/>
                </a:lnSpc>
                <a:spcBef>
                  <a:spcPct val="0"/>
                </a:spcBef>
                <a:spcAft>
                  <a:spcPct val="0"/>
                </a:spcAft>
              </a:pPr>
              <a:r>
                <a:rPr lang="zh-CN" altLang="en-US" sz="1500">
                  <a:solidFill>
                    <a:schemeClr val="bg1"/>
                  </a:solidFill>
                  <a:latin typeface="思源黑体 CN Regular" panose="020B0500000000000000" charset="-122"/>
                  <a:ea typeface="思源黑体 CN Regular" panose="020B0500000000000000" charset="-122"/>
                  <a:cs typeface="+mn-ea"/>
                </a:rPr>
                <a:t>手工计算返利</a:t>
              </a:r>
              <a:endParaRPr lang="zh-CN" altLang="en-US" sz="1500">
                <a:solidFill>
                  <a:schemeClr val="bg1"/>
                </a:solidFill>
                <a:latin typeface="思源黑体 CN Regular" panose="020B0500000000000000" charset="-122"/>
                <a:ea typeface="思源黑体 CN Regular" panose="020B0500000000000000" charset="-122"/>
                <a:cs typeface="+mn-ea"/>
              </a:endParaRPr>
            </a:p>
          </p:txBody>
        </p:sp>
        <p:sp>
          <p:nvSpPr>
            <p:cNvPr id="22" name="矩形 21"/>
            <p:cNvSpPr/>
            <p:nvPr>
              <p:custDataLst>
                <p:tags r:id="rId18"/>
              </p:custDataLst>
            </p:nvPr>
          </p:nvSpPr>
          <p:spPr>
            <a:xfrm>
              <a:off x="10701" y="2176"/>
              <a:ext cx="2640" cy="581"/>
            </a:xfrm>
            <a:prstGeom prst="rect">
              <a:avLst/>
            </a:prstGeom>
            <a:noFill/>
          </p:spPr>
          <p:txBody>
            <a:bodyPr wrap="square" lIns="0" tIns="0" rIns="0" bIns="0" rtlCol="0" anchor="t" anchorCtr="0">
              <a:spAutoFit/>
            </a:bodyPr>
            <a:lstStyle/>
            <a:p>
              <a:pPr algn="l">
                <a:spcBef>
                  <a:spcPct val="0"/>
                </a:spcBef>
                <a:spcAft>
                  <a:spcPct val="0"/>
                </a:spcAft>
              </a:pPr>
              <a:r>
                <a:rPr lang="zh-CN" altLang="en-US" sz="2400" dirty="0">
                  <a:solidFill>
                    <a:schemeClr val="accent4"/>
                  </a:solidFill>
                  <a:latin typeface="思源黑体 CN Bold" panose="020B0800000000000000" pitchFamily="34" charset="-122"/>
                  <a:ea typeface="思源黑体 CN Bold" panose="020B0800000000000000" pitchFamily="34" charset="-122"/>
                  <a:cs typeface="+mn-ea"/>
                </a:rPr>
                <a:t>返利计算</a:t>
              </a:r>
              <a:endParaRPr lang="zh-CN" altLang="en-US" sz="2400" dirty="0">
                <a:solidFill>
                  <a:schemeClr val="accent4"/>
                </a:solidFill>
                <a:latin typeface="思源黑体 CN Bold" panose="020B0800000000000000" pitchFamily="34" charset="-122"/>
                <a:ea typeface="思源黑体 CN Bold" panose="020B0800000000000000" pitchFamily="34" charset="-122"/>
                <a:cs typeface="+mn-ea"/>
              </a:endParaRPr>
            </a:p>
          </p:txBody>
        </p:sp>
      </p:grpSp>
      <p:sp>
        <p:nvSpPr>
          <p:cNvPr id="3" name="文本框 2"/>
          <p:cNvSpPr txBox="1"/>
          <p:nvPr/>
        </p:nvSpPr>
        <p:spPr>
          <a:xfrm>
            <a:off x="4762500" y="618565"/>
            <a:ext cx="2667000" cy="461645"/>
          </a:xfrm>
          <a:prstGeom prst="rect">
            <a:avLst/>
          </a:prstGeom>
          <a:noFill/>
        </p:spPr>
        <p:txBody>
          <a:bodyPr wrap="none" lIns="0" tIns="0" rIns="0" bIns="0" rtlCol="0">
            <a:spAutoFit/>
          </a:bodyPr>
          <a:p>
            <a:pPr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供应商合同管理</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文本框 20"/>
          <p:cNvSpPr txBox="1"/>
          <p:nvPr/>
        </p:nvSpPr>
        <p:spPr>
          <a:xfrm>
            <a:off x="5334000" y="618565"/>
            <a:ext cx="1524000" cy="461645"/>
          </a:xfrm>
          <a:prstGeom prst="rect">
            <a:avLst/>
          </a:prstGeom>
          <a:noFill/>
        </p:spPr>
        <p:txBody>
          <a:bodyPr wrap="none" lIns="0" tIns="0" rIns="0" bIns="0" rtlCol="0">
            <a:spAutoFit/>
          </a:bodyPr>
          <a:p>
            <a:pPr algn="ctr"/>
            <a:r>
              <a:rPr lang="zh-CN" altLang="en-US" sz="3000" b="1"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批次管理</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25" name="组合 24"/>
          <p:cNvGrpSpPr/>
          <p:nvPr/>
        </p:nvGrpSpPr>
        <p:grpSpPr>
          <a:xfrm>
            <a:off x="1396365" y="2015490"/>
            <a:ext cx="9399270" cy="3879215"/>
            <a:chOff x="2199" y="3174"/>
            <a:chExt cx="14802" cy="6109"/>
          </a:xfrm>
        </p:grpSpPr>
        <p:grpSp>
          <p:nvGrpSpPr>
            <p:cNvPr id="22" name="组合 21"/>
            <p:cNvGrpSpPr/>
            <p:nvPr/>
          </p:nvGrpSpPr>
          <p:grpSpPr>
            <a:xfrm rot="0">
              <a:off x="7416" y="3292"/>
              <a:ext cx="5558" cy="5437"/>
              <a:chOff x="6975" y="3292"/>
              <a:chExt cx="5558" cy="5437"/>
            </a:xfrm>
          </p:grpSpPr>
          <p:sp>
            <p:nvSpPr>
              <p:cNvPr id="61" name="椭圆 60"/>
              <p:cNvSpPr/>
              <p:nvPr>
                <p:custDataLst>
                  <p:tags r:id="rId1"/>
                </p:custDataLst>
              </p:nvPr>
            </p:nvSpPr>
            <p:spPr>
              <a:xfrm>
                <a:off x="8764" y="5038"/>
                <a:ext cx="1927" cy="1927"/>
              </a:xfrm>
              <a:prstGeom prst="ellipse">
                <a:avLst/>
              </a:prstGeom>
              <a:solidFill>
                <a:srgbClr val="FFFFFF"/>
              </a:solidFill>
              <a:ln>
                <a:noFill/>
              </a:ln>
            </p:spPr>
            <p:style>
              <a:lnRef idx="2">
                <a:srgbClr val="00E9DB">
                  <a:shade val="50000"/>
                </a:srgbClr>
              </a:lnRef>
              <a:fillRef idx="1">
                <a:srgbClr val="00E9DB"/>
              </a:fillRef>
              <a:effectRef idx="0">
                <a:srgbClr val="00E9DB"/>
              </a:effectRef>
              <a:fontRef idx="minor">
                <a:srgbClr val="FFFFFF"/>
              </a:fontRef>
            </p:style>
            <p:txBody>
              <a:bodyPr rtlCol="0" anchor="ctr"/>
              <a:lstStyle/>
              <a:p>
                <a:pPr algn="ctr"/>
                <a:endParaRPr lang="zh-CN" altLang="en-US">
                  <a:solidFill>
                    <a:schemeClr val="bg1"/>
                  </a:solidFill>
                  <a:latin typeface="思源黑体" panose="020B0800000000000000" charset="-122"/>
                  <a:ea typeface="思源黑体" panose="020B0800000000000000" charset="-122"/>
                  <a:cs typeface="MiSans" panose="00000500000000000000" charset="-122"/>
                </a:endParaRPr>
              </a:p>
            </p:txBody>
          </p:sp>
          <p:sp>
            <p:nvSpPr>
              <p:cNvPr id="62" name="椭圆 61"/>
              <p:cNvSpPr/>
              <p:nvPr>
                <p:custDataLst>
                  <p:tags r:id="rId2"/>
                </p:custDataLst>
              </p:nvPr>
            </p:nvSpPr>
            <p:spPr>
              <a:xfrm>
                <a:off x="7202" y="3476"/>
                <a:ext cx="5050" cy="5050"/>
              </a:xfrm>
              <a:prstGeom prst="ellipse">
                <a:avLst/>
              </a:prstGeom>
              <a:noFill/>
              <a:ln w="76200">
                <a:solidFill>
                  <a:srgbClr val="00D0FF">
                    <a:alpha val="21000"/>
                  </a:srgbClr>
                </a:solidFill>
              </a:ln>
            </p:spPr>
            <p:style>
              <a:lnRef idx="2">
                <a:srgbClr val="00E9DB">
                  <a:shade val="50000"/>
                </a:srgbClr>
              </a:lnRef>
              <a:fillRef idx="1">
                <a:srgbClr val="00E9DB"/>
              </a:fillRef>
              <a:effectRef idx="0">
                <a:srgbClr val="00E9DB"/>
              </a:effectRef>
              <a:fontRef idx="minor">
                <a:srgbClr val="FFFFFF"/>
              </a:fontRef>
            </p:style>
            <p:txBody>
              <a:bodyPr rtlCol="0" anchor="ctr"/>
              <a:lstStyle/>
              <a:p>
                <a:pPr algn="ctr"/>
                <a:endParaRPr lang="en-US" dirty="0">
                  <a:solidFill>
                    <a:schemeClr val="bg1"/>
                  </a:solidFill>
                  <a:latin typeface="思源黑体" panose="020B0800000000000000" charset="-122"/>
                  <a:ea typeface="思源黑体" panose="020B0800000000000000" charset="-122"/>
                  <a:cs typeface="MiSans" panose="00000500000000000000" charset="-122"/>
                </a:endParaRPr>
              </a:p>
            </p:txBody>
          </p:sp>
          <p:sp>
            <p:nvSpPr>
              <p:cNvPr id="63" name="椭圆 62"/>
              <p:cNvSpPr/>
              <p:nvPr>
                <p:custDataLst>
                  <p:tags r:id="rId3"/>
                </p:custDataLst>
              </p:nvPr>
            </p:nvSpPr>
            <p:spPr>
              <a:xfrm>
                <a:off x="7952" y="4225"/>
                <a:ext cx="3553" cy="3553"/>
              </a:xfrm>
              <a:prstGeom prst="ellipse">
                <a:avLst/>
              </a:prstGeom>
              <a:noFill/>
              <a:ln w="76200">
                <a:solidFill>
                  <a:srgbClr val="00D0FF">
                    <a:alpha val="21000"/>
                  </a:srgbClr>
                </a:solidFill>
              </a:ln>
            </p:spPr>
            <p:style>
              <a:lnRef idx="2">
                <a:srgbClr val="00E9DB">
                  <a:shade val="50000"/>
                </a:srgbClr>
              </a:lnRef>
              <a:fillRef idx="1">
                <a:srgbClr val="00E9DB"/>
              </a:fillRef>
              <a:effectRef idx="0">
                <a:srgbClr val="00E9DB"/>
              </a:effectRef>
              <a:fontRef idx="minor">
                <a:srgbClr val="FFFFFF"/>
              </a:fontRef>
            </p:style>
            <p:txBody>
              <a:bodyPr rtlCol="0" anchor="ctr"/>
              <a:lstStyle/>
              <a:p>
                <a:pPr algn="ctr"/>
                <a:endParaRPr lang="en-US" dirty="0">
                  <a:solidFill>
                    <a:schemeClr val="bg1"/>
                  </a:solidFill>
                  <a:latin typeface="思源黑体" panose="020B0800000000000000" charset="-122"/>
                  <a:ea typeface="思源黑体" panose="020B0800000000000000" charset="-122"/>
                  <a:cs typeface="MiSans" panose="00000500000000000000" charset="-122"/>
                </a:endParaRPr>
              </a:p>
            </p:txBody>
          </p:sp>
          <p:sp>
            <p:nvSpPr>
              <p:cNvPr id="64" name="任意多边形 12"/>
              <p:cNvSpPr/>
              <p:nvPr>
                <p:custDataLst>
                  <p:tags r:id="rId4"/>
                </p:custDataLst>
              </p:nvPr>
            </p:nvSpPr>
            <p:spPr bwMode="auto">
              <a:xfrm>
                <a:off x="7711" y="3982"/>
                <a:ext cx="4033" cy="4040"/>
              </a:xfrm>
              <a:custGeom>
                <a:avLst/>
                <a:gdLst>
                  <a:gd name="T0" fmla="*/ 5 w 479"/>
                  <a:gd name="T1" fmla="*/ 227 h 480"/>
                  <a:gd name="T2" fmla="*/ 160 w 479"/>
                  <a:gd name="T3" fmla="*/ 461 h 480"/>
                  <a:gd name="T4" fmla="*/ 156 w 479"/>
                  <a:gd name="T5" fmla="*/ 480 h 480"/>
                  <a:gd name="T6" fmla="*/ 242 w 479"/>
                  <a:gd name="T7" fmla="*/ 450 h 480"/>
                  <a:gd name="T8" fmla="*/ 173 w 479"/>
                  <a:gd name="T9" fmla="*/ 391 h 480"/>
                  <a:gd name="T10" fmla="*/ 169 w 479"/>
                  <a:gd name="T11" fmla="*/ 410 h 480"/>
                  <a:gd name="T12" fmla="*/ 56 w 479"/>
                  <a:gd name="T13" fmla="*/ 224 h 480"/>
                  <a:gd name="T14" fmla="*/ 236 w 479"/>
                  <a:gd name="T15" fmla="*/ 52 h 480"/>
                  <a:gd name="T16" fmla="*/ 427 w 479"/>
                  <a:gd name="T17" fmla="*/ 216 h 480"/>
                  <a:gd name="T18" fmla="*/ 452 w 479"/>
                  <a:gd name="T19" fmla="*/ 238 h 480"/>
                  <a:gd name="T20" fmla="*/ 453 w 479"/>
                  <a:gd name="T21" fmla="*/ 238 h 480"/>
                  <a:gd name="T22" fmla="*/ 478 w 479"/>
                  <a:gd name="T23" fmla="*/ 210 h 480"/>
                  <a:gd name="T24" fmla="*/ 240 w 479"/>
                  <a:gd name="T25" fmla="*/ 1 h 480"/>
                  <a:gd name="T26" fmla="*/ 5 w 479"/>
                  <a:gd name="T27" fmla="*/ 227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9" h="480">
                    <a:moveTo>
                      <a:pt x="5" y="227"/>
                    </a:moveTo>
                    <a:cubicBezTo>
                      <a:pt x="0" y="331"/>
                      <a:pt x="63" y="425"/>
                      <a:pt x="160" y="461"/>
                    </a:cubicBezTo>
                    <a:cubicBezTo>
                      <a:pt x="156" y="480"/>
                      <a:pt x="156" y="480"/>
                      <a:pt x="156" y="480"/>
                    </a:cubicBezTo>
                    <a:cubicBezTo>
                      <a:pt x="242" y="450"/>
                      <a:pt x="242" y="450"/>
                      <a:pt x="242" y="450"/>
                    </a:cubicBezTo>
                    <a:cubicBezTo>
                      <a:pt x="173" y="391"/>
                      <a:pt x="173" y="391"/>
                      <a:pt x="173" y="391"/>
                    </a:cubicBezTo>
                    <a:cubicBezTo>
                      <a:pt x="169" y="410"/>
                      <a:pt x="169" y="410"/>
                      <a:pt x="169" y="410"/>
                    </a:cubicBezTo>
                    <a:cubicBezTo>
                      <a:pt x="97" y="379"/>
                      <a:pt x="50" y="305"/>
                      <a:pt x="56" y="224"/>
                    </a:cubicBezTo>
                    <a:cubicBezTo>
                      <a:pt x="64" y="130"/>
                      <a:pt x="142" y="55"/>
                      <a:pt x="236" y="52"/>
                    </a:cubicBezTo>
                    <a:cubicBezTo>
                      <a:pt x="334" y="49"/>
                      <a:pt x="416" y="122"/>
                      <a:pt x="427" y="216"/>
                    </a:cubicBezTo>
                    <a:cubicBezTo>
                      <a:pt x="429" y="229"/>
                      <a:pt x="439" y="238"/>
                      <a:pt x="452" y="238"/>
                    </a:cubicBezTo>
                    <a:cubicBezTo>
                      <a:pt x="453" y="238"/>
                      <a:pt x="453" y="238"/>
                      <a:pt x="453" y="238"/>
                    </a:cubicBezTo>
                    <a:cubicBezTo>
                      <a:pt x="468" y="238"/>
                      <a:pt x="479" y="225"/>
                      <a:pt x="478" y="210"/>
                    </a:cubicBezTo>
                    <a:cubicBezTo>
                      <a:pt x="463" y="92"/>
                      <a:pt x="362" y="0"/>
                      <a:pt x="240" y="1"/>
                    </a:cubicBezTo>
                    <a:cubicBezTo>
                      <a:pt x="116" y="2"/>
                      <a:pt x="11" y="102"/>
                      <a:pt x="5" y="227"/>
                    </a:cubicBezTo>
                    <a:close/>
                  </a:path>
                </a:pathLst>
              </a:custGeom>
              <a:gradFill>
                <a:gsLst>
                  <a:gs pos="0">
                    <a:srgbClr val="48DC6B"/>
                  </a:gs>
                  <a:gs pos="100000">
                    <a:srgbClr val="46DEC3"/>
                  </a:gs>
                </a:gsLst>
                <a:lin ang="16200000" scaled="0"/>
              </a:gradFill>
              <a:ln>
                <a:noFill/>
              </a:ln>
            </p:spPr>
            <p:txBody>
              <a:bodyPr vert="horz" wrap="square" lIns="91428" tIns="45714" rIns="91428" bIns="45714" numCol="1" anchor="t" anchorCtr="0" compatLnSpc="1"/>
              <a:lstStyle/>
              <a:p>
                <a:endParaRPr lang="en-US" dirty="0">
                  <a:solidFill>
                    <a:schemeClr val="bg1"/>
                  </a:solidFill>
                  <a:latin typeface="思源黑体" panose="020B0800000000000000" charset="-122"/>
                  <a:ea typeface="思源黑体" panose="020B0800000000000000" charset="-122"/>
                  <a:cs typeface="MiSans" panose="00000500000000000000" charset="-122"/>
                </a:endParaRPr>
              </a:p>
            </p:txBody>
          </p:sp>
          <p:sp>
            <p:nvSpPr>
              <p:cNvPr id="65" name="任意多边形 13"/>
              <p:cNvSpPr/>
              <p:nvPr>
                <p:custDataLst>
                  <p:tags r:id="rId5"/>
                </p:custDataLst>
              </p:nvPr>
            </p:nvSpPr>
            <p:spPr bwMode="auto">
              <a:xfrm>
                <a:off x="6975" y="3292"/>
                <a:ext cx="5558" cy="5437"/>
              </a:xfrm>
              <a:custGeom>
                <a:avLst/>
                <a:gdLst>
                  <a:gd name="T0" fmla="*/ 654 w 654"/>
                  <a:gd name="T1" fmla="*/ 406 h 644"/>
                  <a:gd name="T2" fmla="*/ 619 w 654"/>
                  <a:gd name="T3" fmla="*/ 322 h 644"/>
                  <a:gd name="T4" fmla="*/ 563 w 654"/>
                  <a:gd name="T5" fmla="*/ 395 h 644"/>
                  <a:gd name="T6" fmla="*/ 583 w 654"/>
                  <a:gd name="T7" fmla="*/ 397 h 644"/>
                  <a:gd name="T8" fmla="*/ 322 w 654"/>
                  <a:gd name="T9" fmla="*/ 593 h 644"/>
                  <a:gd name="T10" fmla="*/ 51 w 654"/>
                  <a:gd name="T11" fmla="*/ 322 h 644"/>
                  <a:gd name="T12" fmla="*/ 299 w 654"/>
                  <a:gd name="T13" fmla="*/ 52 h 644"/>
                  <a:gd name="T14" fmla="*/ 322 w 654"/>
                  <a:gd name="T15" fmla="*/ 27 h 644"/>
                  <a:gd name="T16" fmla="*/ 322 w 654"/>
                  <a:gd name="T17" fmla="*/ 27 h 644"/>
                  <a:gd name="T18" fmla="*/ 295 w 654"/>
                  <a:gd name="T19" fmla="*/ 2 h 644"/>
                  <a:gd name="T20" fmla="*/ 0 w 654"/>
                  <a:gd name="T21" fmla="*/ 322 h 644"/>
                  <a:gd name="T22" fmla="*/ 322 w 654"/>
                  <a:gd name="T23" fmla="*/ 644 h 644"/>
                  <a:gd name="T24" fmla="*/ 525 w 654"/>
                  <a:gd name="T25" fmla="*/ 572 h 644"/>
                  <a:gd name="T26" fmla="*/ 633 w 654"/>
                  <a:gd name="T27" fmla="*/ 404 h 644"/>
                  <a:gd name="T28" fmla="*/ 654 w 654"/>
                  <a:gd name="T29" fmla="*/ 406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54" h="644">
                    <a:moveTo>
                      <a:pt x="654" y="406"/>
                    </a:moveTo>
                    <a:cubicBezTo>
                      <a:pt x="619" y="322"/>
                      <a:pt x="619" y="322"/>
                      <a:pt x="619" y="322"/>
                    </a:cubicBezTo>
                    <a:cubicBezTo>
                      <a:pt x="563" y="395"/>
                      <a:pt x="563" y="395"/>
                      <a:pt x="563" y="395"/>
                    </a:cubicBezTo>
                    <a:cubicBezTo>
                      <a:pt x="583" y="397"/>
                      <a:pt x="583" y="397"/>
                      <a:pt x="583" y="397"/>
                    </a:cubicBezTo>
                    <a:cubicBezTo>
                      <a:pt x="550" y="512"/>
                      <a:pt x="443" y="593"/>
                      <a:pt x="322" y="593"/>
                    </a:cubicBezTo>
                    <a:cubicBezTo>
                      <a:pt x="173" y="593"/>
                      <a:pt x="51" y="472"/>
                      <a:pt x="51" y="322"/>
                    </a:cubicBezTo>
                    <a:cubicBezTo>
                      <a:pt x="51" y="181"/>
                      <a:pt x="161" y="64"/>
                      <a:pt x="299" y="52"/>
                    </a:cubicBezTo>
                    <a:cubicBezTo>
                      <a:pt x="312" y="51"/>
                      <a:pt x="322" y="40"/>
                      <a:pt x="322" y="27"/>
                    </a:cubicBezTo>
                    <a:cubicBezTo>
                      <a:pt x="322" y="27"/>
                      <a:pt x="322" y="27"/>
                      <a:pt x="322" y="27"/>
                    </a:cubicBezTo>
                    <a:cubicBezTo>
                      <a:pt x="322" y="12"/>
                      <a:pt x="310" y="0"/>
                      <a:pt x="295" y="2"/>
                    </a:cubicBezTo>
                    <a:cubicBezTo>
                      <a:pt x="130" y="15"/>
                      <a:pt x="0" y="154"/>
                      <a:pt x="0" y="322"/>
                    </a:cubicBezTo>
                    <a:cubicBezTo>
                      <a:pt x="0" y="500"/>
                      <a:pt x="145" y="644"/>
                      <a:pt x="322" y="644"/>
                    </a:cubicBezTo>
                    <a:cubicBezTo>
                      <a:pt x="396" y="644"/>
                      <a:pt x="468" y="618"/>
                      <a:pt x="525" y="572"/>
                    </a:cubicBezTo>
                    <a:cubicBezTo>
                      <a:pt x="578" y="529"/>
                      <a:pt x="616" y="470"/>
                      <a:pt x="633" y="404"/>
                    </a:cubicBezTo>
                    <a:lnTo>
                      <a:pt x="654" y="406"/>
                    </a:lnTo>
                    <a:close/>
                  </a:path>
                </a:pathLst>
              </a:custGeom>
              <a:gradFill rotWithShape="1">
                <a:gsLst>
                  <a:gs pos="0">
                    <a:srgbClr val="0D64FE"/>
                  </a:gs>
                  <a:gs pos="100000">
                    <a:srgbClr val="00B0F0">
                      <a:alpha val="100000"/>
                    </a:srgbClr>
                  </a:gs>
                </a:gsLst>
                <a:lin ang="16200000" scaled="0"/>
              </a:gradFill>
              <a:ln>
                <a:noFill/>
              </a:ln>
            </p:spPr>
            <p:txBody>
              <a:bodyPr vert="horz" wrap="square" lIns="91428" tIns="45714" rIns="91428" bIns="45714" numCol="1" anchor="t" anchorCtr="0" compatLnSpc="1"/>
              <a:lstStyle/>
              <a:p>
                <a:endParaRPr lang="en-US" dirty="0">
                  <a:solidFill>
                    <a:schemeClr val="bg1"/>
                  </a:solidFill>
                  <a:latin typeface="思源黑体" panose="020B0800000000000000" charset="-122"/>
                  <a:ea typeface="思源黑体" panose="020B0800000000000000" charset="-122"/>
                  <a:cs typeface="MiSans" panose="00000500000000000000" charset="-122"/>
                </a:endParaRPr>
              </a:p>
            </p:txBody>
          </p:sp>
          <p:sp>
            <p:nvSpPr>
              <p:cNvPr id="66" name="椭圆 65"/>
              <p:cNvSpPr/>
              <p:nvPr>
                <p:custDataLst>
                  <p:tags r:id="rId6"/>
                </p:custDataLst>
              </p:nvPr>
            </p:nvSpPr>
            <p:spPr>
              <a:xfrm rot="11460000">
                <a:off x="8696" y="4970"/>
                <a:ext cx="2064" cy="2064"/>
              </a:xfrm>
              <a:prstGeom prst="ellipse">
                <a:avLst/>
              </a:prstGeom>
              <a:noFill/>
              <a:ln w="76200">
                <a:solidFill>
                  <a:srgbClr val="00D0FF">
                    <a:alpha val="21000"/>
                  </a:srgbClr>
                </a:solidFill>
              </a:ln>
            </p:spPr>
            <p:style>
              <a:lnRef idx="2">
                <a:srgbClr val="00E9DB">
                  <a:shade val="50000"/>
                </a:srgbClr>
              </a:lnRef>
              <a:fillRef idx="1">
                <a:srgbClr val="00E9DB"/>
              </a:fillRef>
              <a:effectRef idx="0">
                <a:srgbClr val="00E9DB"/>
              </a:effectRef>
              <a:fontRef idx="minor">
                <a:srgbClr val="FFFFFF"/>
              </a:fontRef>
            </p:style>
            <p:txBody>
              <a:bodyPr rtlCol="0" anchor="ctr"/>
              <a:lstStyle/>
              <a:p>
                <a:pPr algn="ctr"/>
                <a:endParaRPr lang="en-US" dirty="0">
                  <a:solidFill>
                    <a:schemeClr val="bg1"/>
                  </a:solidFill>
                  <a:latin typeface="思源黑体" panose="020B0800000000000000" charset="-122"/>
                  <a:ea typeface="思源黑体" panose="020B0800000000000000" charset="-122"/>
                  <a:cs typeface="MiSans" panose="00000500000000000000" charset="-122"/>
                </a:endParaRPr>
              </a:p>
            </p:txBody>
          </p:sp>
          <p:sp>
            <p:nvSpPr>
              <p:cNvPr id="67" name="任意多边形 12"/>
              <p:cNvSpPr/>
              <p:nvPr>
                <p:custDataLst>
                  <p:tags r:id="rId7"/>
                </p:custDataLst>
              </p:nvPr>
            </p:nvSpPr>
            <p:spPr bwMode="auto">
              <a:xfrm rot="11460000">
                <a:off x="8556" y="4828"/>
                <a:ext cx="2343" cy="2347"/>
              </a:xfrm>
              <a:custGeom>
                <a:avLst/>
                <a:gdLst>
                  <a:gd name="T0" fmla="*/ 5 w 479"/>
                  <a:gd name="T1" fmla="*/ 227 h 480"/>
                  <a:gd name="T2" fmla="*/ 160 w 479"/>
                  <a:gd name="T3" fmla="*/ 461 h 480"/>
                  <a:gd name="T4" fmla="*/ 156 w 479"/>
                  <a:gd name="T5" fmla="*/ 480 h 480"/>
                  <a:gd name="T6" fmla="*/ 242 w 479"/>
                  <a:gd name="T7" fmla="*/ 450 h 480"/>
                  <a:gd name="T8" fmla="*/ 173 w 479"/>
                  <a:gd name="T9" fmla="*/ 391 h 480"/>
                  <a:gd name="T10" fmla="*/ 169 w 479"/>
                  <a:gd name="T11" fmla="*/ 410 h 480"/>
                  <a:gd name="T12" fmla="*/ 56 w 479"/>
                  <a:gd name="T13" fmla="*/ 224 h 480"/>
                  <a:gd name="T14" fmla="*/ 236 w 479"/>
                  <a:gd name="T15" fmla="*/ 52 h 480"/>
                  <a:gd name="T16" fmla="*/ 427 w 479"/>
                  <a:gd name="T17" fmla="*/ 216 h 480"/>
                  <a:gd name="T18" fmla="*/ 452 w 479"/>
                  <a:gd name="T19" fmla="*/ 238 h 480"/>
                  <a:gd name="T20" fmla="*/ 453 w 479"/>
                  <a:gd name="T21" fmla="*/ 238 h 480"/>
                  <a:gd name="T22" fmla="*/ 478 w 479"/>
                  <a:gd name="T23" fmla="*/ 210 h 480"/>
                  <a:gd name="T24" fmla="*/ 240 w 479"/>
                  <a:gd name="T25" fmla="*/ 1 h 480"/>
                  <a:gd name="T26" fmla="*/ 5 w 479"/>
                  <a:gd name="T27" fmla="*/ 227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9" h="480">
                    <a:moveTo>
                      <a:pt x="5" y="227"/>
                    </a:moveTo>
                    <a:cubicBezTo>
                      <a:pt x="0" y="331"/>
                      <a:pt x="63" y="425"/>
                      <a:pt x="160" y="461"/>
                    </a:cubicBezTo>
                    <a:cubicBezTo>
                      <a:pt x="156" y="480"/>
                      <a:pt x="156" y="480"/>
                      <a:pt x="156" y="480"/>
                    </a:cubicBezTo>
                    <a:cubicBezTo>
                      <a:pt x="242" y="450"/>
                      <a:pt x="242" y="450"/>
                      <a:pt x="242" y="450"/>
                    </a:cubicBezTo>
                    <a:cubicBezTo>
                      <a:pt x="173" y="391"/>
                      <a:pt x="173" y="391"/>
                      <a:pt x="173" y="391"/>
                    </a:cubicBezTo>
                    <a:cubicBezTo>
                      <a:pt x="169" y="410"/>
                      <a:pt x="169" y="410"/>
                      <a:pt x="169" y="410"/>
                    </a:cubicBezTo>
                    <a:cubicBezTo>
                      <a:pt x="97" y="379"/>
                      <a:pt x="50" y="305"/>
                      <a:pt x="56" y="224"/>
                    </a:cubicBezTo>
                    <a:cubicBezTo>
                      <a:pt x="64" y="130"/>
                      <a:pt x="142" y="55"/>
                      <a:pt x="236" y="52"/>
                    </a:cubicBezTo>
                    <a:cubicBezTo>
                      <a:pt x="334" y="49"/>
                      <a:pt x="416" y="122"/>
                      <a:pt x="427" y="216"/>
                    </a:cubicBezTo>
                    <a:cubicBezTo>
                      <a:pt x="429" y="229"/>
                      <a:pt x="439" y="238"/>
                      <a:pt x="452" y="238"/>
                    </a:cubicBezTo>
                    <a:cubicBezTo>
                      <a:pt x="453" y="238"/>
                      <a:pt x="453" y="238"/>
                      <a:pt x="453" y="238"/>
                    </a:cubicBezTo>
                    <a:cubicBezTo>
                      <a:pt x="468" y="238"/>
                      <a:pt x="479" y="225"/>
                      <a:pt x="478" y="210"/>
                    </a:cubicBezTo>
                    <a:cubicBezTo>
                      <a:pt x="463" y="92"/>
                      <a:pt x="362" y="0"/>
                      <a:pt x="240" y="1"/>
                    </a:cubicBezTo>
                    <a:cubicBezTo>
                      <a:pt x="116" y="2"/>
                      <a:pt x="11" y="102"/>
                      <a:pt x="5" y="227"/>
                    </a:cubicBezTo>
                    <a:close/>
                  </a:path>
                </a:pathLst>
              </a:custGeom>
              <a:gradFill>
                <a:gsLst>
                  <a:gs pos="0">
                    <a:srgbClr val="2CBAE7"/>
                  </a:gs>
                  <a:gs pos="100000">
                    <a:srgbClr val="379BDB"/>
                  </a:gs>
                </a:gsLst>
                <a:lin ang="16200000" scaled="0"/>
              </a:gradFill>
              <a:ln>
                <a:noFill/>
              </a:ln>
            </p:spPr>
            <p:txBody>
              <a:bodyPr vert="horz" wrap="square" lIns="91428" tIns="45714" rIns="91428" bIns="45714" numCol="1" anchor="t" anchorCtr="0" compatLnSpc="1"/>
              <a:lstStyle/>
              <a:p>
                <a:endParaRPr lang="en-US" dirty="0">
                  <a:solidFill>
                    <a:schemeClr val="bg1"/>
                  </a:solidFill>
                  <a:latin typeface="思源黑体" panose="020B0800000000000000" charset="-122"/>
                  <a:ea typeface="思源黑体" panose="020B0800000000000000" charset="-122"/>
                  <a:cs typeface="MiSans" panose="00000500000000000000" charset="-122"/>
                </a:endParaRPr>
              </a:p>
            </p:txBody>
          </p:sp>
        </p:grpSp>
        <p:grpSp>
          <p:nvGrpSpPr>
            <p:cNvPr id="2" name="组合 1"/>
            <p:cNvGrpSpPr/>
            <p:nvPr/>
          </p:nvGrpSpPr>
          <p:grpSpPr>
            <a:xfrm rot="0">
              <a:off x="2199" y="3174"/>
              <a:ext cx="5175" cy="1954"/>
              <a:chOff x="1431" y="2593"/>
              <a:chExt cx="5175" cy="1954"/>
            </a:xfrm>
          </p:grpSpPr>
          <p:sp>
            <p:nvSpPr>
              <p:cNvPr id="70" name="文本框 69"/>
              <p:cNvSpPr txBox="1"/>
              <p:nvPr>
                <p:custDataLst>
                  <p:tags r:id="rId8"/>
                </p:custDataLst>
              </p:nvPr>
            </p:nvSpPr>
            <p:spPr>
              <a:xfrm>
                <a:off x="3136" y="2593"/>
                <a:ext cx="2552" cy="736"/>
              </a:xfrm>
              <a:prstGeom prst="rect">
                <a:avLst/>
              </a:prstGeom>
              <a:noFill/>
            </p:spPr>
            <p:txBody>
              <a:bodyPr wrap="square" bIns="0" rtlCol="0" anchor="t" anchorCtr="0"/>
              <a:lstStyle/>
              <a:p>
                <a:pPr algn="r"/>
                <a:r>
                  <a:rPr lang="zh-CN" altLang="en-US" sz="2400">
                    <a:solidFill>
                      <a:schemeClr val="bg1"/>
                    </a:solidFill>
                    <a:latin typeface="思源黑体 CN Bold" panose="020B0800000000000000" pitchFamily="34" charset="-122"/>
                    <a:ea typeface="思源黑体 CN Bold" panose="020B0800000000000000" pitchFamily="34" charset="-122"/>
                  </a:rPr>
                  <a:t>效期管理</a:t>
                </a:r>
                <a:endParaRPr lang="zh-CN" altLang="en-US" sz="2400">
                  <a:solidFill>
                    <a:schemeClr val="bg1"/>
                  </a:solidFill>
                  <a:latin typeface="思源黑体 CN Bold" panose="020B0800000000000000" pitchFamily="34" charset="-122"/>
                  <a:ea typeface="思源黑体 CN Bold" panose="020B0800000000000000" pitchFamily="34" charset="-122"/>
                </a:endParaRPr>
              </a:p>
            </p:txBody>
          </p:sp>
          <p:sp>
            <p:nvSpPr>
              <p:cNvPr id="71" name="文本框 70"/>
              <p:cNvSpPr txBox="1"/>
              <p:nvPr>
                <p:custDataLst>
                  <p:tags r:id="rId9"/>
                </p:custDataLst>
              </p:nvPr>
            </p:nvSpPr>
            <p:spPr>
              <a:xfrm>
                <a:off x="1431" y="3618"/>
                <a:ext cx="4088" cy="929"/>
              </a:xfrm>
              <a:prstGeom prst="rect">
                <a:avLst/>
              </a:prstGeom>
              <a:noFill/>
            </p:spPr>
            <p:txBody>
              <a:bodyPr wrap="square" lIns="0" tIns="0" rIns="0" bIns="0" rtlCol="0">
                <a:spAutoFit/>
              </a:bodyPr>
              <a:lstStyle/>
              <a:p>
                <a:pPr algn="r" fontAlgn="auto">
                  <a:lnSpc>
                    <a:spcPct val="100000"/>
                  </a:lnSpc>
                  <a:spcBef>
                    <a:spcPts val="0"/>
                  </a:spcBef>
                  <a:spcAft>
                    <a:spcPts val="1000"/>
                  </a:spcAft>
                </a:pPr>
                <a:r>
                  <a:rPr lang="zh-CN" altLang="en-US" sz="1500" spc="150">
                    <a:solidFill>
                      <a:schemeClr val="bg1"/>
                    </a:solidFill>
                    <a:uFillTx/>
                    <a:latin typeface="思源黑体 CN Regular" panose="020B0500000000000000" charset="-122"/>
                    <a:ea typeface="思源黑体 CN Regular" panose="020B0500000000000000" charset="-122"/>
                    <a:sym typeface="微软雅黑" panose="020B0503020204020204" charset="-122"/>
                  </a:rPr>
                  <a:t>生产日期、保质期、有效期</a:t>
                </a:r>
                <a:endParaRPr lang="zh-CN" altLang="en-US" sz="1500" spc="150">
                  <a:solidFill>
                    <a:schemeClr val="bg1"/>
                  </a:solidFill>
                  <a:uFillTx/>
                  <a:latin typeface="思源黑体 CN Regular" panose="020B0500000000000000" charset="-122"/>
                  <a:ea typeface="思源黑体 CN Regular" panose="020B0500000000000000" charset="-122"/>
                  <a:sym typeface="微软雅黑" panose="020B0503020204020204" charset="-122"/>
                </a:endParaRPr>
              </a:p>
              <a:p>
                <a:pPr algn="r" fontAlgn="auto">
                  <a:lnSpc>
                    <a:spcPct val="100000"/>
                  </a:lnSpc>
                  <a:spcBef>
                    <a:spcPts val="0"/>
                  </a:spcBef>
                  <a:spcAft>
                    <a:spcPts val="1000"/>
                  </a:spcAft>
                </a:pPr>
                <a:r>
                  <a:rPr lang="zh-CN" altLang="en-US" sz="1500" spc="150">
                    <a:solidFill>
                      <a:schemeClr val="bg1"/>
                    </a:solidFill>
                    <a:uFillTx/>
                    <a:latin typeface="思源黑体 CN Regular" panose="020B0500000000000000" charset="-122"/>
                    <a:ea typeface="思源黑体 CN Regular" panose="020B0500000000000000" charset="-122"/>
                    <a:sym typeface="微软雅黑" panose="020B0503020204020204" charset="-122"/>
                  </a:rPr>
                  <a:t>批次有效期查询</a:t>
                </a:r>
                <a:endParaRPr lang="zh-CN" altLang="en-US" sz="1500" spc="150">
                  <a:solidFill>
                    <a:schemeClr val="bg1"/>
                  </a:solidFill>
                  <a:uFillTx/>
                  <a:latin typeface="思源黑体 CN Regular" panose="020B0500000000000000" charset="-122"/>
                  <a:ea typeface="思源黑体 CN Regular" panose="020B0500000000000000" charset="-122"/>
                  <a:sym typeface="微软雅黑" panose="020B0503020204020204" charset="-122"/>
                </a:endParaRPr>
              </a:p>
            </p:txBody>
          </p:sp>
          <p:sp>
            <p:nvSpPr>
              <p:cNvPr id="72" name="椭圆 71"/>
              <p:cNvSpPr/>
              <p:nvPr>
                <p:custDataLst>
                  <p:tags r:id="rId10"/>
                </p:custDataLst>
              </p:nvPr>
            </p:nvSpPr>
            <p:spPr>
              <a:xfrm flipH="1">
                <a:off x="6152" y="2756"/>
                <a:ext cx="454" cy="454"/>
              </a:xfrm>
              <a:prstGeom prst="ellipse">
                <a:avLst/>
              </a:prstGeom>
              <a:solidFill>
                <a:schemeClr val="bg1"/>
              </a:solidFill>
              <a:ln>
                <a:noFill/>
              </a:ln>
            </p:spPr>
            <p:style>
              <a:lnRef idx="2">
                <a:srgbClr val="00E9DB">
                  <a:shade val="50000"/>
                </a:srgbClr>
              </a:lnRef>
              <a:fillRef idx="1">
                <a:srgbClr val="00E9DB"/>
              </a:fillRef>
              <a:effectRef idx="0">
                <a:srgbClr val="00E9DB"/>
              </a:effectRef>
              <a:fontRef idx="minor">
                <a:srgbClr val="FFFFFF"/>
              </a:fontRef>
            </p:style>
            <p:txBody>
              <a:bodyPr lIns="0" tIns="0" rIns="0" bIns="0" rtlCol="0" anchor="ctr"/>
              <a:lstStyle/>
              <a:p>
                <a:pPr algn="ctr"/>
                <a:endParaRPr lang="zh-CN" altLang="en-US">
                  <a:solidFill>
                    <a:schemeClr val="bg1"/>
                  </a:solidFill>
                  <a:latin typeface="思源黑体" panose="020B0800000000000000" charset="-122"/>
                  <a:ea typeface="思源黑体" panose="020B0800000000000000" charset="-122"/>
                </a:endParaRPr>
              </a:p>
            </p:txBody>
          </p:sp>
          <p:sp>
            <p:nvSpPr>
              <p:cNvPr id="73" name="椭圆 72"/>
              <p:cNvSpPr/>
              <p:nvPr>
                <p:custDataLst>
                  <p:tags r:id="rId11"/>
                </p:custDataLst>
              </p:nvPr>
            </p:nvSpPr>
            <p:spPr>
              <a:xfrm flipH="1">
                <a:off x="5925" y="2805"/>
                <a:ext cx="354" cy="354"/>
              </a:xfrm>
              <a:prstGeom prst="ellipse">
                <a:avLst/>
              </a:prstGeom>
              <a:noFill/>
              <a:ln w="38100">
                <a:solidFill>
                  <a:schemeClr val="bg1">
                    <a:alpha val="60000"/>
                  </a:schemeClr>
                </a:solidFill>
              </a:ln>
              <a:effectLst/>
            </p:spPr>
            <p:style>
              <a:lnRef idx="2">
                <a:srgbClr val="00E9DB">
                  <a:shade val="50000"/>
                </a:srgbClr>
              </a:lnRef>
              <a:fillRef idx="1">
                <a:srgbClr val="00E9DB"/>
              </a:fillRef>
              <a:effectRef idx="0">
                <a:srgbClr val="00E9DB"/>
              </a:effectRef>
              <a:fontRef idx="minor">
                <a:srgbClr val="FFFFFF"/>
              </a:fontRef>
            </p:style>
            <p:txBody>
              <a:bodyPr rtlCol="0" anchor="ctr"/>
              <a:lstStyle/>
              <a:p>
                <a:pPr algn="ctr"/>
                <a:endParaRPr lang="zh-CN" altLang="en-US">
                  <a:solidFill>
                    <a:schemeClr val="bg1"/>
                  </a:solidFill>
                  <a:latin typeface="思源黑体" panose="020B0800000000000000" charset="-122"/>
                  <a:ea typeface="思源黑体" panose="020B0800000000000000" charset="-122"/>
                </a:endParaRPr>
              </a:p>
            </p:txBody>
          </p:sp>
        </p:grpSp>
        <p:grpSp>
          <p:nvGrpSpPr>
            <p:cNvPr id="4" name="组合 3"/>
            <p:cNvGrpSpPr/>
            <p:nvPr/>
          </p:nvGrpSpPr>
          <p:grpSpPr>
            <a:xfrm rot="0">
              <a:off x="3577" y="7329"/>
              <a:ext cx="3470" cy="1954"/>
              <a:chOff x="3136" y="2593"/>
              <a:chExt cx="3470" cy="1954"/>
            </a:xfrm>
          </p:grpSpPr>
          <p:sp>
            <p:nvSpPr>
              <p:cNvPr id="5" name="文本框 4"/>
              <p:cNvSpPr txBox="1"/>
              <p:nvPr>
                <p:custDataLst>
                  <p:tags r:id="rId12"/>
                </p:custDataLst>
              </p:nvPr>
            </p:nvSpPr>
            <p:spPr>
              <a:xfrm>
                <a:off x="3136" y="2593"/>
                <a:ext cx="2552" cy="736"/>
              </a:xfrm>
              <a:prstGeom prst="rect">
                <a:avLst/>
              </a:prstGeom>
              <a:noFill/>
            </p:spPr>
            <p:txBody>
              <a:bodyPr wrap="square" bIns="0" rtlCol="0" anchor="t" anchorCtr="0"/>
              <a:p>
                <a:pPr algn="r"/>
                <a:r>
                  <a:rPr lang="zh-CN" altLang="en-US" sz="2400">
                    <a:solidFill>
                      <a:schemeClr val="bg1"/>
                    </a:solidFill>
                    <a:latin typeface="思源黑体 CN Bold" panose="020B0800000000000000" pitchFamily="34" charset="-122"/>
                    <a:ea typeface="思源黑体 CN Bold" panose="020B0800000000000000" pitchFamily="34" charset="-122"/>
                  </a:rPr>
                  <a:t>批次冲销</a:t>
                </a:r>
                <a:endParaRPr lang="zh-CN" altLang="en-US" sz="2400">
                  <a:solidFill>
                    <a:schemeClr val="bg1"/>
                  </a:solidFill>
                  <a:latin typeface="思源黑体 CN Bold" panose="020B0800000000000000" pitchFamily="34" charset="-122"/>
                  <a:ea typeface="思源黑体 CN Bold" panose="020B0800000000000000" pitchFamily="34" charset="-122"/>
                </a:endParaRPr>
              </a:p>
            </p:txBody>
          </p:sp>
          <p:sp>
            <p:nvSpPr>
              <p:cNvPr id="6" name="文本框 5"/>
              <p:cNvSpPr txBox="1"/>
              <p:nvPr>
                <p:custDataLst>
                  <p:tags r:id="rId13"/>
                </p:custDataLst>
              </p:nvPr>
            </p:nvSpPr>
            <p:spPr>
              <a:xfrm>
                <a:off x="3708" y="3618"/>
                <a:ext cx="1769" cy="929"/>
              </a:xfrm>
              <a:prstGeom prst="rect">
                <a:avLst/>
              </a:prstGeom>
              <a:noFill/>
            </p:spPr>
            <p:txBody>
              <a:bodyPr wrap="square" lIns="0" tIns="0" rIns="0" bIns="0" rtlCol="0">
                <a:spAutoFit/>
              </a:bodyPr>
              <a:p>
                <a:pPr algn="r" fontAlgn="auto">
                  <a:lnSpc>
                    <a:spcPct val="100000"/>
                  </a:lnSpc>
                  <a:spcBef>
                    <a:spcPts val="0"/>
                  </a:spcBef>
                  <a:spcAft>
                    <a:spcPts val="1000"/>
                  </a:spcAft>
                </a:pPr>
                <a:r>
                  <a:rPr lang="zh-CN" altLang="en-US" sz="1500" spc="150">
                    <a:solidFill>
                      <a:schemeClr val="bg1"/>
                    </a:solidFill>
                    <a:uFillTx/>
                    <a:latin typeface="思源黑体 CN Regular" panose="020B0500000000000000" charset="-122"/>
                    <a:ea typeface="思源黑体 CN Regular" panose="020B0500000000000000" charset="-122"/>
                    <a:sym typeface="微软雅黑" panose="020B0503020204020204" charset="-122"/>
                  </a:rPr>
                  <a:t>先进先出</a:t>
                </a:r>
                <a:endParaRPr lang="zh-CN" altLang="en-US" sz="1500" spc="150">
                  <a:solidFill>
                    <a:schemeClr val="bg1"/>
                  </a:solidFill>
                  <a:uFillTx/>
                  <a:latin typeface="思源黑体 CN Regular" panose="020B0500000000000000" charset="-122"/>
                  <a:ea typeface="思源黑体 CN Regular" panose="020B0500000000000000" charset="-122"/>
                  <a:sym typeface="微软雅黑" panose="020B0503020204020204" charset="-122"/>
                </a:endParaRPr>
              </a:p>
              <a:p>
                <a:pPr algn="r" fontAlgn="auto">
                  <a:lnSpc>
                    <a:spcPct val="100000"/>
                  </a:lnSpc>
                  <a:spcBef>
                    <a:spcPts val="0"/>
                  </a:spcBef>
                  <a:spcAft>
                    <a:spcPts val="1000"/>
                  </a:spcAft>
                </a:pPr>
                <a:r>
                  <a:rPr lang="zh-CN" altLang="en-US" sz="1500" spc="150">
                    <a:solidFill>
                      <a:schemeClr val="bg1"/>
                    </a:solidFill>
                    <a:uFillTx/>
                    <a:latin typeface="思源黑体 CN Regular" panose="020B0500000000000000" charset="-122"/>
                    <a:ea typeface="思源黑体 CN Regular" panose="020B0500000000000000" charset="-122"/>
                    <a:sym typeface="微软雅黑" panose="020B0503020204020204" charset="-122"/>
                  </a:rPr>
                  <a:t>自动冲销</a:t>
                </a:r>
                <a:endParaRPr lang="zh-CN" altLang="en-US" sz="1500" spc="150">
                  <a:solidFill>
                    <a:schemeClr val="bg1"/>
                  </a:solidFill>
                  <a:uFillTx/>
                  <a:latin typeface="思源黑体 CN Regular" panose="020B0500000000000000" charset="-122"/>
                  <a:ea typeface="思源黑体 CN Regular" panose="020B0500000000000000" charset="-122"/>
                  <a:sym typeface="微软雅黑" panose="020B0503020204020204" charset="-122"/>
                </a:endParaRPr>
              </a:p>
            </p:txBody>
          </p:sp>
          <p:sp>
            <p:nvSpPr>
              <p:cNvPr id="7" name="椭圆 6"/>
              <p:cNvSpPr/>
              <p:nvPr>
                <p:custDataLst>
                  <p:tags r:id="rId14"/>
                </p:custDataLst>
              </p:nvPr>
            </p:nvSpPr>
            <p:spPr>
              <a:xfrm flipH="1">
                <a:off x="6152" y="2756"/>
                <a:ext cx="454" cy="454"/>
              </a:xfrm>
              <a:prstGeom prst="ellipse">
                <a:avLst/>
              </a:prstGeom>
              <a:solidFill>
                <a:schemeClr val="bg1"/>
              </a:solidFill>
              <a:ln>
                <a:noFill/>
              </a:ln>
            </p:spPr>
            <p:style>
              <a:lnRef idx="2">
                <a:srgbClr val="00E9DB">
                  <a:shade val="50000"/>
                </a:srgbClr>
              </a:lnRef>
              <a:fillRef idx="1">
                <a:srgbClr val="00E9DB"/>
              </a:fillRef>
              <a:effectRef idx="0">
                <a:srgbClr val="00E9DB"/>
              </a:effectRef>
              <a:fontRef idx="minor">
                <a:srgbClr val="FFFFFF"/>
              </a:fontRef>
            </p:style>
            <p:txBody>
              <a:bodyPr lIns="0" tIns="0" rIns="0" bIns="0" rtlCol="0" anchor="ctr"/>
              <a:p>
                <a:pPr algn="ctr"/>
                <a:endParaRPr lang="zh-CN" altLang="en-US">
                  <a:solidFill>
                    <a:schemeClr val="bg1"/>
                  </a:solidFill>
                  <a:latin typeface="思源黑体" panose="020B0800000000000000" charset="-122"/>
                  <a:ea typeface="思源黑体" panose="020B0800000000000000" charset="-122"/>
                </a:endParaRPr>
              </a:p>
            </p:txBody>
          </p:sp>
          <p:sp>
            <p:nvSpPr>
              <p:cNvPr id="8" name="椭圆 7"/>
              <p:cNvSpPr/>
              <p:nvPr>
                <p:custDataLst>
                  <p:tags r:id="rId15"/>
                </p:custDataLst>
              </p:nvPr>
            </p:nvSpPr>
            <p:spPr>
              <a:xfrm flipH="1">
                <a:off x="5925" y="2805"/>
                <a:ext cx="354" cy="354"/>
              </a:xfrm>
              <a:prstGeom prst="ellipse">
                <a:avLst/>
              </a:prstGeom>
              <a:noFill/>
              <a:ln w="38100">
                <a:solidFill>
                  <a:schemeClr val="bg1">
                    <a:alpha val="60000"/>
                  </a:schemeClr>
                </a:solidFill>
              </a:ln>
              <a:effectLst/>
            </p:spPr>
            <p:style>
              <a:lnRef idx="2">
                <a:srgbClr val="00E9DB">
                  <a:shade val="50000"/>
                </a:srgbClr>
              </a:lnRef>
              <a:fillRef idx="1">
                <a:srgbClr val="00E9DB"/>
              </a:fillRef>
              <a:effectRef idx="0">
                <a:srgbClr val="00E9DB"/>
              </a:effectRef>
              <a:fontRef idx="minor">
                <a:srgbClr val="FFFFFF"/>
              </a:fontRef>
            </p:style>
            <p:txBody>
              <a:bodyPr rtlCol="0" anchor="ctr"/>
              <a:p>
                <a:pPr algn="ctr"/>
                <a:endParaRPr lang="zh-CN" altLang="en-US">
                  <a:solidFill>
                    <a:schemeClr val="bg1"/>
                  </a:solidFill>
                  <a:latin typeface="思源黑体" panose="020B0800000000000000" charset="-122"/>
                  <a:ea typeface="思源黑体" panose="020B0800000000000000" charset="-122"/>
                </a:endParaRPr>
              </a:p>
            </p:txBody>
          </p:sp>
        </p:grpSp>
        <p:grpSp>
          <p:nvGrpSpPr>
            <p:cNvPr id="9" name="组合 8"/>
            <p:cNvGrpSpPr/>
            <p:nvPr/>
          </p:nvGrpSpPr>
          <p:grpSpPr>
            <a:xfrm rot="0" flipH="1">
              <a:off x="12825" y="3404"/>
              <a:ext cx="3587" cy="1388"/>
              <a:chOff x="3019" y="2593"/>
              <a:chExt cx="3587" cy="1388"/>
            </a:xfrm>
          </p:grpSpPr>
          <p:sp>
            <p:nvSpPr>
              <p:cNvPr id="10" name="文本框 9"/>
              <p:cNvSpPr txBox="1"/>
              <p:nvPr>
                <p:custDataLst>
                  <p:tags r:id="rId16"/>
                </p:custDataLst>
              </p:nvPr>
            </p:nvSpPr>
            <p:spPr>
              <a:xfrm>
                <a:off x="3136" y="2593"/>
                <a:ext cx="2552" cy="736"/>
              </a:xfrm>
              <a:prstGeom prst="rect">
                <a:avLst/>
              </a:prstGeom>
              <a:noFill/>
            </p:spPr>
            <p:txBody>
              <a:bodyPr wrap="square" bIns="0" rtlCol="0" anchor="t" anchorCtr="0"/>
              <a:p>
                <a:pPr algn="l"/>
                <a:r>
                  <a:rPr lang="zh-CN" altLang="en-US" sz="2400">
                    <a:solidFill>
                      <a:schemeClr val="bg1"/>
                    </a:solidFill>
                    <a:latin typeface="思源黑体 CN Bold" panose="020B0800000000000000" pitchFamily="34" charset="-122"/>
                    <a:ea typeface="思源黑体 CN Bold" panose="020B0800000000000000" pitchFamily="34" charset="-122"/>
                  </a:rPr>
                  <a:t>批次结存</a:t>
                </a:r>
                <a:endParaRPr lang="zh-CN" altLang="en-US" sz="2400">
                  <a:solidFill>
                    <a:schemeClr val="bg1"/>
                  </a:solidFill>
                  <a:latin typeface="思源黑体 CN Bold" panose="020B0800000000000000" pitchFamily="34" charset="-122"/>
                  <a:ea typeface="思源黑体 CN Bold" panose="020B0800000000000000" pitchFamily="34" charset="-122"/>
                </a:endParaRPr>
              </a:p>
            </p:txBody>
          </p:sp>
          <p:sp>
            <p:nvSpPr>
              <p:cNvPr id="11" name="文本框 10"/>
              <p:cNvSpPr txBox="1"/>
              <p:nvPr>
                <p:custDataLst>
                  <p:tags r:id="rId17"/>
                </p:custDataLst>
              </p:nvPr>
            </p:nvSpPr>
            <p:spPr>
              <a:xfrm>
                <a:off x="3019" y="3618"/>
                <a:ext cx="2515" cy="363"/>
              </a:xfrm>
              <a:prstGeom prst="rect">
                <a:avLst/>
              </a:prstGeom>
              <a:noFill/>
            </p:spPr>
            <p:txBody>
              <a:bodyPr wrap="square" lIns="0" tIns="0" rIns="0" bIns="0" rtlCol="0">
                <a:spAutoFit/>
              </a:bodyPr>
              <a:p>
                <a:pPr algn="l" fontAlgn="auto">
                  <a:lnSpc>
                    <a:spcPct val="100000"/>
                  </a:lnSpc>
                  <a:spcBef>
                    <a:spcPts val="0"/>
                  </a:spcBef>
                  <a:spcAft>
                    <a:spcPts val="1000"/>
                  </a:spcAft>
                </a:pPr>
                <a:r>
                  <a:rPr lang="zh-CN" altLang="en-US" sz="1500" spc="150">
                    <a:solidFill>
                      <a:schemeClr val="bg1"/>
                    </a:solidFill>
                    <a:uFillTx/>
                    <a:latin typeface="思源黑体 CN Regular" panose="020B0500000000000000" charset="-122"/>
                    <a:ea typeface="思源黑体 CN Regular" panose="020B0500000000000000" charset="-122"/>
                    <a:sym typeface="微软雅黑" panose="020B0503020204020204" charset="-122"/>
                  </a:rPr>
                  <a:t>批次结存库存</a:t>
                </a:r>
                <a:endParaRPr lang="zh-CN" altLang="en-US" sz="1500" spc="150">
                  <a:solidFill>
                    <a:schemeClr val="bg1"/>
                  </a:solidFill>
                  <a:uFillTx/>
                  <a:latin typeface="思源黑体 CN Regular" panose="020B0500000000000000" charset="-122"/>
                  <a:ea typeface="思源黑体 CN Regular" panose="020B0500000000000000" charset="-122"/>
                  <a:sym typeface="微软雅黑" panose="020B0503020204020204" charset="-122"/>
                </a:endParaRPr>
              </a:p>
            </p:txBody>
          </p:sp>
          <p:sp>
            <p:nvSpPr>
              <p:cNvPr id="12" name="椭圆 11"/>
              <p:cNvSpPr/>
              <p:nvPr>
                <p:custDataLst>
                  <p:tags r:id="rId18"/>
                </p:custDataLst>
              </p:nvPr>
            </p:nvSpPr>
            <p:spPr>
              <a:xfrm flipH="1">
                <a:off x="6152" y="2756"/>
                <a:ext cx="454" cy="454"/>
              </a:xfrm>
              <a:prstGeom prst="ellipse">
                <a:avLst/>
              </a:prstGeom>
              <a:solidFill>
                <a:schemeClr val="bg1"/>
              </a:solidFill>
              <a:ln>
                <a:noFill/>
              </a:ln>
            </p:spPr>
            <p:style>
              <a:lnRef idx="2">
                <a:srgbClr val="00E9DB">
                  <a:shade val="50000"/>
                </a:srgbClr>
              </a:lnRef>
              <a:fillRef idx="1">
                <a:srgbClr val="00E9DB"/>
              </a:fillRef>
              <a:effectRef idx="0">
                <a:srgbClr val="00E9DB"/>
              </a:effectRef>
              <a:fontRef idx="minor">
                <a:srgbClr val="FFFFFF"/>
              </a:fontRef>
            </p:style>
            <p:txBody>
              <a:bodyPr lIns="0" tIns="0" rIns="0" bIns="0" rtlCol="0" anchor="ctr"/>
              <a:p>
                <a:pPr algn="ctr"/>
                <a:endParaRPr lang="zh-CN" altLang="en-US">
                  <a:solidFill>
                    <a:schemeClr val="bg1"/>
                  </a:solidFill>
                  <a:latin typeface="思源黑体" panose="020B0800000000000000" charset="-122"/>
                  <a:ea typeface="思源黑体" panose="020B0800000000000000" charset="-122"/>
                </a:endParaRPr>
              </a:p>
            </p:txBody>
          </p:sp>
          <p:sp>
            <p:nvSpPr>
              <p:cNvPr id="13" name="椭圆 12"/>
              <p:cNvSpPr/>
              <p:nvPr>
                <p:custDataLst>
                  <p:tags r:id="rId19"/>
                </p:custDataLst>
              </p:nvPr>
            </p:nvSpPr>
            <p:spPr>
              <a:xfrm flipH="1">
                <a:off x="5925" y="2805"/>
                <a:ext cx="354" cy="354"/>
              </a:xfrm>
              <a:prstGeom prst="ellipse">
                <a:avLst/>
              </a:prstGeom>
              <a:noFill/>
              <a:ln w="38100">
                <a:solidFill>
                  <a:schemeClr val="bg1">
                    <a:alpha val="60000"/>
                  </a:schemeClr>
                </a:solidFill>
              </a:ln>
              <a:effectLst/>
            </p:spPr>
            <p:style>
              <a:lnRef idx="2">
                <a:srgbClr val="00E9DB">
                  <a:shade val="50000"/>
                </a:srgbClr>
              </a:lnRef>
              <a:fillRef idx="1">
                <a:srgbClr val="00E9DB"/>
              </a:fillRef>
              <a:effectRef idx="0">
                <a:srgbClr val="00E9DB"/>
              </a:effectRef>
              <a:fontRef idx="minor">
                <a:srgbClr val="FFFFFF"/>
              </a:fontRef>
            </p:style>
            <p:txBody>
              <a:bodyPr rtlCol="0" anchor="ctr"/>
              <a:p>
                <a:pPr algn="ctr"/>
                <a:endParaRPr lang="zh-CN" altLang="en-US">
                  <a:solidFill>
                    <a:schemeClr val="bg1"/>
                  </a:solidFill>
                  <a:latin typeface="思源黑体" panose="020B0800000000000000" charset="-122"/>
                  <a:ea typeface="思源黑体" panose="020B0800000000000000" charset="-122"/>
                </a:endParaRPr>
              </a:p>
            </p:txBody>
          </p:sp>
        </p:grpSp>
        <p:grpSp>
          <p:nvGrpSpPr>
            <p:cNvPr id="14" name="组合 13"/>
            <p:cNvGrpSpPr/>
            <p:nvPr/>
          </p:nvGrpSpPr>
          <p:grpSpPr>
            <a:xfrm rot="0" flipH="1">
              <a:off x="13385" y="6534"/>
              <a:ext cx="3616" cy="2519"/>
              <a:chOff x="2990" y="2593"/>
              <a:chExt cx="3616" cy="2519"/>
            </a:xfrm>
          </p:grpSpPr>
          <p:sp>
            <p:nvSpPr>
              <p:cNvPr id="15" name="文本框 14"/>
              <p:cNvSpPr txBox="1"/>
              <p:nvPr>
                <p:custDataLst>
                  <p:tags r:id="rId20"/>
                </p:custDataLst>
              </p:nvPr>
            </p:nvSpPr>
            <p:spPr>
              <a:xfrm>
                <a:off x="3136" y="2593"/>
                <a:ext cx="2552" cy="736"/>
              </a:xfrm>
              <a:prstGeom prst="rect">
                <a:avLst/>
              </a:prstGeom>
              <a:noFill/>
            </p:spPr>
            <p:txBody>
              <a:bodyPr wrap="square" bIns="0" rtlCol="0" anchor="t" anchorCtr="0"/>
              <a:p>
                <a:pPr algn="l"/>
                <a:r>
                  <a:rPr lang="zh-CN" altLang="en-US" sz="2400" spc="300">
                    <a:solidFill>
                      <a:schemeClr val="bg1"/>
                    </a:solidFill>
                    <a:uFillTx/>
                    <a:latin typeface="思源黑体 CN Bold" panose="020B0800000000000000" pitchFamily="34" charset="-122"/>
                    <a:ea typeface="思源黑体 CN Bold" panose="020B0800000000000000" pitchFamily="34" charset="-122"/>
                    <a:sym typeface="+mn-ea"/>
                  </a:rPr>
                  <a:t>批次报表</a:t>
                </a:r>
                <a:endParaRPr lang="zh-CN" altLang="en-US" sz="2400">
                  <a:solidFill>
                    <a:schemeClr val="bg1"/>
                  </a:solidFill>
                  <a:latin typeface="思源黑体 CN Bold" panose="020B0800000000000000" pitchFamily="34" charset="-122"/>
                  <a:ea typeface="思源黑体 CN Bold" panose="020B0800000000000000" pitchFamily="34" charset="-122"/>
                </a:endParaRPr>
              </a:p>
            </p:txBody>
          </p:sp>
          <p:sp>
            <p:nvSpPr>
              <p:cNvPr id="16" name="文本框 15"/>
              <p:cNvSpPr txBox="1"/>
              <p:nvPr>
                <p:custDataLst>
                  <p:tags r:id="rId21"/>
                </p:custDataLst>
              </p:nvPr>
            </p:nvSpPr>
            <p:spPr>
              <a:xfrm>
                <a:off x="2990" y="3618"/>
                <a:ext cx="2515" cy="1494"/>
              </a:xfrm>
              <a:prstGeom prst="rect">
                <a:avLst/>
              </a:prstGeom>
              <a:noFill/>
            </p:spPr>
            <p:txBody>
              <a:bodyPr wrap="square" lIns="0" tIns="0" rIns="0" bIns="0" rtlCol="0">
                <a:spAutoFit/>
              </a:bodyPr>
              <a:p>
                <a:pPr algn="l" fontAlgn="auto">
                  <a:lnSpc>
                    <a:spcPct val="100000"/>
                  </a:lnSpc>
                  <a:spcBef>
                    <a:spcPts val="0"/>
                  </a:spcBef>
                  <a:spcAft>
                    <a:spcPts val="1000"/>
                  </a:spcAft>
                </a:pPr>
                <a:r>
                  <a:rPr lang="zh-CN" altLang="en-US" sz="1500" spc="150">
                    <a:solidFill>
                      <a:schemeClr val="bg1"/>
                    </a:solidFill>
                    <a:uFillTx/>
                    <a:latin typeface="思源黑体 CN Regular" panose="020B0500000000000000" charset="-122"/>
                    <a:ea typeface="思源黑体 CN Regular" panose="020B0500000000000000" charset="-122"/>
                    <a:cs typeface="微软雅黑" panose="020B0503020204020204" charset="-122"/>
                    <a:sym typeface="微软雅黑" panose="020B0503020204020204" charset="-122"/>
                  </a:rPr>
                  <a:t>批次出库查询</a:t>
                </a:r>
                <a:endParaRPr lang="zh-CN" altLang="en-US" sz="1500" spc="150">
                  <a:solidFill>
                    <a:schemeClr val="bg1"/>
                  </a:solidFill>
                  <a:uFillTx/>
                  <a:latin typeface="思源黑体 CN Regular" panose="020B0500000000000000" charset="-122"/>
                  <a:ea typeface="思源黑体 CN Regular" panose="020B0500000000000000" charset="-122"/>
                  <a:cs typeface="微软雅黑" panose="020B0503020204020204" charset="-122"/>
                  <a:sym typeface="微软雅黑" panose="020B0503020204020204" charset="-122"/>
                </a:endParaRPr>
              </a:p>
              <a:p>
                <a:pPr algn="l" fontAlgn="auto">
                  <a:lnSpc>
                    <a:spcPct val="100000"/>
                  </a:lnSpc>
                  <a:spcBef>
                    <a:spcPts val="0"/>
                  </a:spcBef>
                  <a:spcAft>
                    <a:spcPts val="1000"/>
                  </a:spcAft>
                </a:pPr>
                <a:r>
                  <a:rPr lang="zh-CN" altLang="en-US" sz="1500" spc="150">
                    <a:solidFill>
                      <a:schemeClr val="bg1"/>
                    </a:solidFill>
                    <a:uFillTx/>
                    <a:latin typeface="思源黑体 CN Regular" panose="020B0500000000000000" charset="-122"/>
                    <a:ea typeface="思源黑体 CN Regular" panose="020B0500000000000000" charset="-122"/>
                    <a:cs typeface="微软雅黑" panose="020B0503020204020204" charset="-122"/>
                    <a:sym typeface="微软雅黑" panose="020B0503020204020204" charset="-122"/>
                  </a:rPr>
                  <a:t>待冲销批次查询</a:t>
                </a:r>
                <a:endParaRPr lang="zh-CN" altLang="en-US" sz="1500" spc="150">
                  <a:solidFill>
                    <a:schemeClr val="bg1"/>
                  </a:solidFill>
                  <a:uFillTx/>
                  <a:latin typeface="思源黑体 CN Regular" panose="020B0500000000000000" charset="-122"/>
                  <a:ea typeface="思源黑体 CN Regular" panose="020B0500000000000000" charset="-122"/>
                  <a:cs typeface="微软雅黑" panose="020B0503020204020204" charset="-122"/>
                  <a:sym typeface="微软雅黑" panose="020B0503020204020204" charset="-122"/>
                </a:endParaRPr>
              </a:p>
              <a:p>
                <a:pPr algn="l" fontAlgn="auto">
                  <a:lnSpc>
                    <a:spcPct val="100000"/>
                  </a:lnSpc>
                  <a:spcBef>
                    <a:spcPts val="0"/>
                  </a:spcBef>
                  <a:spcAft>
                    <a:spcPts val="1000"/>
                  </a:spcAft>
                </a:pPr>
                <a:r>
                  <a:rPr lang="zh-CN" altLang="en-US" sz="1500" spc="150">
                    <a:solidFill>
                      <a:schemeClr val="bg1"/>
                    </a:solidFill>
                    <a:uFillTx/>
                    <a:latin typeface="思源黑体 CN Regular" panose="020B0500000000000000" charset="-122"/>
                    <a:ea typeface="思源黑体 CN Regular" panose="020B0500000000000000" charset="-122"/>
                    <a:cs typeface="微软雅黑" panose="020B0503020204020204" charset="-122"/>
                    <a:sym typeface="微软雅黑" panose="020B0503020204020204" charset="-122"/>
                  </a:rPr>
                  <a:t>批次出入库汇总</a:t>
                </a:r>
                <a:endParaRPr lang="zh-CN" altLang="en-US" sz="1500" spc="150">
                  <a:solidFill>
                    <a:schemeClr val="bg1"/>
                  </a:solidFill>
                  <a:uFillTx/>
                  <a:latin typeface="思源黑体 CN Regular" panose="020B0500000000000000" charset="-122"/>
                  <a:ea typeface="思源黑体 CN Regular" panose="020B0500000000000000" charset="-122"/>
                  <a:sym typeface="微软雅黑" panose="020B0503020204020204" charset="-122"/>
                </a:endParaRPr>
              </a:p>
            </p:txBody>
          </p:sp>
          <p:sp>
            <p:nvSpPr>
              <p:cNvPr id="18" name="椭圆 17"/>
              <p:cNvSpPr/>
              <p:nvPr>
                <p:custDataLst>
                  <p:tags r:id="rId22"/>
                </p:custDataLst>
              </p:nvPr>
            </p:nvSpPr>
            <p:spPr>
              <a:xfrm flipH="1">
                <a:off x="6152" y="2756"/>
                <a:ext cx="454" cy="454"/>
              </a:xfrm>
              <a:prstGeom prst="ellipse">
                <a:avLst/>
              </a:prstGeom>
              <a:solidFill>
                <a:schemeClr val="bg1"/>
              </a:solidFill>
              <a:ln>
                <a:noFill/>
              </a:ln>
            </p:spPr>
            <p:style>
              <a:lnRef idx="2">
                <a:srgbClr val="00E9DB">
                  <a:shade val="50000"/>
                </a:srgbClr>
              </a:lnRef>
              <a:fillRef idx="1">
                <a:srgbClr val="00E9DB"/>
              </a:fillRef>
              <a:effectRef idx="0">
                <a:srgbClr val="00E9DB"/>
              </a:effectRef>
              <a:fontRef idx="minor">
                <a:srgbClr val="FFFFFF"/>
              </a:fontRef>
            </p:style>
            <p:txBody>
              <a:bodyPr lIns="0" tIns="0" rIns="0" bIns="0" rtlCol="0" anchor="ctr"/>
              <a:p>
                <a:pPr algn="ctr"/>
                <a:endParaRPr lang="zh-CN" altLang="en-US">
                  <a:solidFill>
                    <a:schemeClr val="bg1"/>
                  </a:solidFill>
                  <a:latin typeface="思源黑体" panose="020B0800000000000000" charset="-122"/>
                  <a:ea typeface="思源黑体" panose="020B0800000000000000" charset="-122"/>
                </a:endParaRPr>
              </a:p>
            </p:txBody>
          </p:sp>
          <p:sp>
            <p:nvSpPr>
              <p:cNvPr id="19" name="椭圆 18"/>
              <p:cNvSpPr/>
              <p:nvPr>
                <p:custDataLst>
                  <p:tags r:id="rId23"/>
                </p:custDataLst>
              </p:nvPr>
            </p:nvSpPr>
            <p:spPr>
              <a:xfrm flipH="1">
                <a:off x="5925" y="2805"/>
                <a:ext cx="354" cy="354"/>
              </a:xfrm>
              <a:prstGeom prst="ellipse">
                <a:avLst/>
              </a:prstGeom>
              <a:noFill/>
              <a:ln w="38100">
                <a:solidFill>
                  <a:schemeClr val="bg1">
                    <a:alpha val="60000"/>
                  </a:schemeClr>
                </a:solidFill>
              </a:ln>
              <a:effectLst/>
            </p:spPr>
            <p:style>
              <a:lnRef idx="2">
                <a:srgbClr val="00E9DB">
                  <a:shade val="50000"/>
                </a:srgbClr>
              </a:lnRef>
              <a:fillRef idx="1">
                <a:srgbClr val="00E9DB"/>
              </a:fillRef>
              <a:effectRef idx="0">
                <a:srgbClr val="00E9DB"/>
              </a:effectRef>
              <a:fontRef idx="minor">
                <a:srgbClr val="FFFFFF"/>
              </a:fontRef>
            </p:style>
            <p:txBody>
              <a:bodyPr rtlCol="0" anchor="ctr"/>
              <a:p>
                <a:pPr algn="ctr"/>
                <a:endParaRPr lang="zh-CN" altLang="en-US">
                  <a:solidFill>
                    <a:schemeClr val="bg1"/>
                  </a:solidFill>
                  <a:latin typeface="思源黑体" panose="020B0800000000000000" charset="-122"/>
                  <a:ea typeface="思源黑体" panose="020B0800000000000000" charset="-122"/>
                </a:endParaRPr>
              </a:p>
            </p:txBody>
          </p:sp>
        </p:grpSp>
        <p:pic>
          <p:nvPicPr>
            <p:cNvPr id="24" name="图片 23" descr="xxxhdpi_批次 (1)"/>
            <p:cNvPicPr>
              <a:picLocks noChangeAspect="1"/>
            </p:cNvPicPr>
            <p:nvPr/>
          </p:nvPicPr>
          <p:blipFill>
            <a:blip r:embed="rId24"/>
            <a:stretch>
              <a:fillRect/>
            </a:stretch>
          </p:blipFill>
          <p:spPr>
            <a:xfrm>
              <a:off x="9742" y="5557"/>
              <a:ext cx="907" cy="907"/>
            </a:xfrm>
            <a:prstGeom prst="rect">
              <a:avLst/>
            </a:prstGeom>
          </p:spPr>
        </p:pic>
      </p:gr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rot="10800000">
            <a:off x="1416000" y="548155"/>
            <a:ext cx="9360000" cy="5761690"/>
          </a:xfrm>
          <a:prstGeom prst="rect">
            <a:avLst/>
          </a:prstGeom>
          <a:gradFill flip="none" rotWithShape="1">
            <a:gsLst>
              <a:gs pos="0">
                <a:srgbClr val="47A4FF"/>
              </a:gs>
              <a:gs pos="100000">
                <a:srgbClr val="116AF9"/>
              </a:gs>
            </a:gsLst>
            <a:lin ang="3120000" scaled="0"/>
          </a:gradFill>
          <a:ln>
            <a:noFill/>
          </a:ln>
          <a:effectLst>
            <a:outerShdw blurRad="254000" dist="127000" dir="5400000" algn="t" rotWithShape="0">
              <a:schemeClr val="accent5">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2160000" y="2259330"/>
            <a:ext cx="3871595" cy="2339975"/>
            <a:chOff x="4058" y="3317"/>
            <a:chExt cx="6097" cy="3685"/>
          </a:xfrm>
        </p:grpSpPr>
        <p:sp>
          <p:nvSpPr>
            <p:cNvPr id="15" name="文本框 14"/>
            <p:cNvSpPr txBox="1"/>
            <p:nvPr/>
          </p:nvSpPr>
          <p:spPr>
            <a:xfrm>
              <a:off x="4058" y="6471"/>
              <a:ext cx="6097" cy="531"/>
            </a:xfrm>
            <a:prstGeom prst="rect">
              <a:avLst/>
            </a:prstGeom>
            <a:noFill/>
          </p:spPr>
          <p:txBody>
            <a:bodyPr vert="horz" wrap="square" rtlCol="0" anchor="t" anchorCtr="0">
              <a:spAutoFit/>
            </a:bodyPr>
            <a:lstStyle/>
            <a:p>
              <a:pPr algn="l"/>
              <a:r>
                <a:rPr lang="en-US" altLang="zh-CN" sz="1600">
                  <a:solidFill>
                    <a:schemeClr val="bg1"/>
                  </a:solidFill>
                  <a:latin typeface="思源黑体 CN Regular" panose="020B0500000000000000" charset="-122"/>
                  <a:ea typeface="思源黑体 CN Regular" panose="020B0500000000000000" charset="-122"/>
                </a:rPr>
                <a:t>Smart  Retail</a:t>
              </a:r>
              <a:endParaRPr lang="en-US" altLang="zh-CN" sz="1600">
                <a:solidFill>
                  <a:schemeClr val="bg1"/>
                </a:solidFill>
                <a:latin typeface="思源黑体 CN Regular" panose="020B0500000000000000" charset="-122"/>
                <a:ea typeface="思源黑体 CN Regular" panose="020B0500000000000000" charset="-122"/>
              </a:endParaRPr>
            </a:p>
          </p:txBody>
        </p:sp>
        <p:sp>
          <p:nvSpPr>
            <p:cNvPr id="36" name="文本框 35"/>
            <p:cNvSpPr txBox="1"/>
            <p:nvPr/>
          </p:nvSpPr>
          <p:spPr>
            <a:xfrm>
              <a:off x="4058" y="4813"/>
              <a:ext cx="5157" cy="1210"/>
            </a:xfrm>
            <a:prstGeom prst="rect">
              <a:avLst/>
            </a:prstGeom>
            <a:noFill/>
          </p:spPr>
          <p:txBody>
            <a:bodyPr wrap="square" rtlCol="0">
              <a:spAutoFit/>
            </a:bodyPr>
            <a:p>
              <a:pPr algn="dist"/>
              <a:r>
                <a:rPr lang="zh-CN" altLang="en-US" sz="4400" dirty="0" smtClean="0">
                  <a:solidFill>
                    <a:schemeClr val="bg1"/>
                  </a:solidFill>
                  <a:latin typeface="思源黑体 CN Bold" panose="020B0800000000000000" pitchFamily="34" charset="-122"/>
                  <a:ea typeface="思源黑体 CN Bold" panose="020B0800000000000000" pitchFamily="34" charset="-122"/>
                </a:rPr>
                <a:t>智慧门店</a:t>
              </a:r>
              <a:endParaRPr lang="zh-CN" altLang="en-US" sz="4400" dirty="0" smtClean="0">
                <a:solidFill>
                  <a:schemeClr val="bg1"/>
                </a:solidFill>
                <a:latin typeface="思源黑体 CN Bold" panose="020B0800000000000000" pitchFamily="34" charset="-122"/>
                <a:ea typeface="思源黑体 CN Bold" panose="020B0800000000000000" pitchFamily="34" charset="-122"/>
              </a:endParaRPr>
            </a:p>
          </p:txBody>
        </p:sp>
        <p:grpSp>
          <p:nvGrpSpPr>
            <p:cNvPr id="5" name="组合 4"/>
            <p:cNvGrpSpPr/>
            <p:nvPr/>
          </p:nvGrpSpPr>
          <p:grpSpPr>
            <a:xfrm>
              <a:off x="4254" y="3317"/>
              <a:ext cx="2422" cy="1275"/>
              <a:chOff x="9540" y="2260"/>
              <a:chExt cx="1246" cy="680"/>
            </a:xfrm>
          </p:grpSpPr>
          <p:sp>
            <p:nvSpPr>
              <p:cNvPr id="3" name="MH_Number_1">
                <a:hlinkClick r:id="" action="ppaction://noaction"/>
              </p:cNvPr>
              <p:cNvSpPr/>
              <p:nvPr>
                <p:custDataLst>
                  <p:tags r:id="rId1"/>
                </p:custDataLst>
              </p:nvPr>
            </p:nvSpPr>
            <p:spPr bwMode="auto">
              <a:xfrm>
                <a:off x="9540" y="2260"/>
                <a:ext cx="1247" cy="680"/>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gradFill>
                <a:gsLst>
                  <a:gs pos="0">
                    <a:schemeClr val="bg1"/>
                  </a:gs>
                  <a:gs pos="100000">
                    <a:schemeClr val="bg1">
                      <a:alpha val="0"/>
                    </a:schemeClr>
                  </a:gs>
                </a:gsLst>
                <a:lin ang="0" scaled="0"/>
              </a:gradFill>
              <a:ln w="12700">
                <a:noFill/>
                <a:miter lim="800000"/>
              </a:ln>
              <a:effectLst/>
            </p:spPr>
            <p:txBody>
              <a:bodyPr wrap="square" lIns="90000" tIns="46800" rIns="90000" bIns="46800" anchor="ctr">
                <a:noAutofit/>
              </a:bodyPr>
              <a:p>
                <a:pPr algn="ctr">
                  <a:spcBef>
                    <a:spcPct val="0"/>
                  </a:spcBef>
                </a:pPr>
                <a:endParaRPr lang="zh-CN" altLang="en-US" sz="2800" dirty="0">
                  <a:solidFill>
                    <a:schemeClr val="bg1"/>
                  </a:solidFill>
                  <a:latin typeface="思源黑体 CN Heavy" panose="020B0A00000000000000" charset="-122"/>
                  <a:ea typeface="思源黑体 CN Heavy" panose="020B0A00000000000000" charset="-122"/>
                  <a:cs typeface="思源宋体 CN" panose="02020400000000000000" charset="-122"/>
                </a:endParaRPr>
              </a:p>
            </p:txBody>
          </p:sp>
          <p:sp>
            <p:nvSpPr>
              <p:cNvPr id="65" name="文本框 64"/>
              <p:cNvSpPr txBox="1"/>
              <p:nvPr>
                <p:custDataLst>
                  <p:tags r:id="rId2"/>
                </p:custDataLst>
              </p:nvPr>
            </p:nvSpPr>
            <p:spPr>
              <a:xfrm>
                <a:off x="9627" y="2311"/>
                <a:ext cx="876" cy="621"/>
              </a:xfrm>
              <a:prstGeom prst="rect">
                <a:avLst/>
              </a:prstGeom>
              <a:noFill/>
              <a:effectLst>
                <a:outerShdw blurRad="50800" dist="38100" dir="5400000" algn="t" rotWithShape="0">
                  <a:schemeClr val="accent5">
                    <a:lumMod val="75000"/>
                    <a:alpha val="20000"/>
                  </a:schemeClr>
                </a:outerShdw>
              </a:effectLst>
            </p:spPr>
            <p:txBody>
              <a:bodyPr wrap="square" rtlCol="0" anchor="ctr" anchorCtr="0">
                <a:noAutofit/>
              </a:bodyPr>
              <a:p>
                <a:pPr algn="ctr">
                  <a:buClrTx/>
                  <a:buSzTx/>
                  <a:buFontTx/>
                </a:pPr>
                <a:r>
                  <a:rPr lang="zh-CN" altLang="en-US" sz="5600" dirty="0" smtClean="0">
                    <a:solidFill>
                      <a:srgbClr val="137CF7"/>
                    </a:solidFill>
                    <a:latin typeface="思源黑体 CN Heavy" panose="020B0A00000000000000" charset="-122"/>
                    <a:ea typeface="思源黑体 CN Heavy" panose="020B0A00000000000000" charset="-122"/>
                    <a:cs typeface="思源宋体 CN" panose="02020400000000000000" charset="-122"/>
                  </a:rPr>
                  <a:t>四</a:t>
                </a:r>
                <a:endParaRPr lang="zh-CN" altLang="en-US" sz="5600" dirty="0" smtClean="0">
                  <a:solidFill>
                    <a:srgbClr val="137CF7"/>
                  </a:solidFill>
                  <a:latin typeface="思源黑体 CN Heavy" panose="020B0A00000000000000" charset="-122"/>
                  <a:ea typeface="思源黑体 CN Heavy" panose="020B0A00000000000000" charset="-122"/>
                  <a:cs typeface="思源宋体 CN" panose="02020400000000000000" charset="-122"/>
                </a:endParaRPr>
              </a:p>
            </p:txBody>
          </p:sp>
        </p:grpSp>
        <p:sp>
          <p:nvSpPr>
            <p:cNvPr id="66" name="MH_Entry_1">
              <a:hlinkClick r:id="" action="ppaction://noaction"/>
            </p:cNvPr>
            <p:cNvSpPr/>
            <p:nvPr>
              <p:custDataLst>
                <p:tags r:id="rId3"/>
              </p:custDataLst>
            </p:nvPr>
          </p:nvSpPr>
          <p:spPr>
            <a:xfrm>
              <a:off x="4253" y="6243"/>
              <a:ext cx="5669" cy="7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79" y="connsiteY0-80"/>
                </a:cxn>
                <a:cxn ang="0">
                  <a:pos x="connsiteX1-81" y="connsiteY1-82"/>
                </a:cxn>
                <a:cxn ang="0">
                  <a:pos x="connsiteX2-83" y="connsiteY2-84"/>
                </a:cxn>
                <a:cxn ang="0">
                  <a:pos x="connsiteX3-85" y="connsiteY3-86"/>
                </a:cxn>
                <a:cxn ang="0">
                  <a:pos x="connsiteX4-87" y="connsiteY4-88"/>
                </a:cxn>
                <a:cxn ang="0">
                  <a:pos x="connsiteX5-89" y="connsiteY5-90"/>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gradFill>
                <a:gsLst>
                  <a:gs pos="0">
                    <a:schemeClr val="accent1">
                      <a:lumMod val="5000"/>
                      <a:lumOff val="95000"/>
                    </a:schemeClr>
                  </a:gs>
                  <a:gs pos="100000">
                    <a:srgbClr val="F5FFFF">
                      <a:alpha val="0"/>
                    </a:srgbClr>
                  </a:gs>
                </a:gsLst>
                <a:lin ang="0" scaled="0"/>
              </a:gra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normAutofit/>
            </a:bodyPr>
            <a:p>
              <a:pPr>
                <a:lnSpc>
                  <a:spcPct val="130000"/>
                </a:lnSpc>
              </a:pPr>
              <a:endParaRPr lang="zh-CN" altLang="en-US" sz="2800" dirty="0">
                <a:solidFill>
                  <a:schemeClr val="tx1"/>
                </a:solidFill>
                <a:latin typeface="思源黑体 CN Heavy" panose="020B0A00000000000000" charset="-122"/>
                <a:ea typeface="思源黑体 CN Heavy" panose="020B0A00000000000000" charset="-122"/>
                <a:cs typeface="思源宋体 CN" panose="02020400000000000000" charset="-122"/>
              </a:endParaRPr>
            </a:p>
          </p:txBody>
        </p:sp>
      </p:grpSp>
      <p:pic>
        <p:nvPicPr>
          <p:cNvPr id="4" name="图片 3" descr="E:/siss-yoti/0思迅020事业部/1、小程序商家成功运营/1、如何成功运营/0、每月营销方案/行业素材/官网banner.png官网banner"/>
          <p:cNvPicPr>
            <a:picLocks noChangeAspect="1"/>
          </p:cNvPicPr>
          <p:nvPr/>
        </p:nvPicPr>
        <p:blipFill>
          <a:blip r:embed="rId4"/>
          <a:srcRect l="32049" r="32237"/>
          <a:stretch>
            <a:fillRect/>
          </a:stretch>
        </p:blipFill>
        <p:spPr>
          <a:xfrm>
            <a:off x="7176000" y="548155"/>
            <a:ext cx="3600000" cy="5766769"/>
          </a:xfrm>
          <a:prstGeom prst="rect">
            <a:avLst/>
          </a:prstGeom>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a:xfrm>
            <a:off x="152400" y="2164080"/>
            <a:ext cx="11841480" cy="4478020"/>
          </a:xfrm>
          <a:prstGeom prst="roundRect">
            <a:avLst>
              <a:gd name="adj" fmla="val 216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1" name="文本框 20"/>
          <p:cNvSpPr txBox="1"/>
          <p:nvPr/>
        </p:nvSpPr>
        <p:spPr>
          <a:xfrm>
            <a:off x="5143500" y="496645"/>
            <a:ext cx="1905000" cy="461645"/>
          </a:xfrm>
          <a:prstGeom prst="rect">
            <a:avLst/>
          </a:prstGeom>
          <a:noFill/>
        </p:spPr>
        <p:txBody>
          <a:bodyPr wrap="none" lIns="0" tIns="0" rIns="0" bIns="0" rtlCol="0">
            <a:spAutoFit/>
          </a:bodyPr>
          <a:p>
            <a:pPr algn="ctr"/>
            <a:r>
              <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比价宝功能</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
        <p:nvSpPr>
          <p:cNvPr id="2" name="矩形 1"/>
          <p:cNvSpPr/>
          <p:nvPr>
            <p:custDataLst>
              <p:tags r:id="rId1"/>
            </p:custDataLst>
          </p:nvPr>
        </p:nvSpPr>
        <p:spPr>
          <a:xfrm>
            <a:off x="337185" y="1080135"/>
            <a:ext cx="11473815" cy="923290"/>
          </a:xfrm>
          <a:prstGeom prst="rect">
            <a:avLst/>
          </a:prstGeom>
          <a:noFill/>
          <a:ln w="9525">
            <a:noFill/>
          </a:ln>
        </p:spPr>
        <p:txBody>
          <a:bodyPr wrap="square" lIns="0" tIns="0" rIns="0" bIns="0" anchor="t" anchorCtr="0">
            <a:spAutoFit/>
          </a:bodyPr>
          <a:p>
            <a:pPr algn="l">
              <a:lnSpc>
                <a:spcPct val="150000"/>
              </a:lnSpc>
              <a:spcBef>
                <a:spcPts val="400"/>
              </a:spcBef>
              <a:spcAft>
                <a:spcPts val="400"/>
              </a:spcAft>
            </a:pPr>
            <a:r>
              <a:rPr lang="zh-CN" altLang="en-US" sz="20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rPr>
              <a:t>商家在建立新品、采购与录入环节，可基于所在区域，动态生成</a:t>
            </a:r>
            <a:r>
              <a:rPr lang="en-US" altLang="zh-CN" sz="20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rPr>
              <a:t>P1</a:t>
            </a:r>
            <a:r>
              <a:rPr lang="zh-CN" altLang="en-US" sz="20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rPr>
              <a:t>（低价）、</a:t>
            </a:r>
            <a:r>
              <a:rPr lang="en-US" altLang="zh-CN" sz="20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rPr>
              <a:t>P2</a:t>
            </a:r>
            <a:r>
              <a:rPr lang="zh-CN" altLang="en-US" sz="20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rPr>
              <a:t>（中价）、</a:t>
            </a:r>
            <a:r>
              <a:rPr lang="en-US" altLang="zh-CN" sz="20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rPr>
              <a:t>P3</a:t>
            </a:r>
            <a:r>
              <a:rPr lang="zh-CN" altLang="en-US" sz="20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rPr>
              <a:t>（高价）三档进价区间。自动帮客户判断进价是否太高，为采购决策提供数据支持，助力企业优化成本。</a:t>
            </a:r>
            <a:endParaRPr lang="zh-CN" altLang="en-US" sz="20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endParaRPr>
          </a:p>
        </p:txBody>
      </p:sp>
      <p:pic>
        <p:nvPicPr>
          <p:cNvPr id="5" name="图片 4"/>
          <p:cNvPicPr/>
          <p:nvPr/>
        </p:nvPicPr>
        <p:blipFill>
          <a:blip r:embed="rId2"/>
          <a:srcRect l="9568" r="19276" b="35686"/>
          <a:stretch>
            <a:fillRect/>
          </a:stretch>
        </p:blipFill>
        <p:spPr>
          <a:xfrm>
            <a:off x="3135630" y="2667000"/>
            <a:ext cx="8675370" cy="3616325"/>
          </a:xfrm>
          <a:prstGeom prst="rect">
            <a:avLst/>
          </a:prstGeom>
        </p:spPr>
      </p:pic>
      <p:pic>
        <p:nvPicPr>
          <p:cNvPr id="4" name="图片 3"/>
          <p:cNvPicPr/>
          <p:nvPr/>
        </p:nvPicPr>
        <p:blipFill>
          <a:blip r:embed="rId3"/>
          <a:srcRect l="9693" r="57182" b="20474"/>
          <a:stretch>
            <a:fillRect/>
          </a:stretch>
        </p:blipFill>
        <p:spPr>
          <a:xfrm>
            <a:off x="298450" y="2163445"/>
            <a:ext cx="4038600" cy="4471670"/>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文本框 20"/>
          <p:cNvSpPr txBox="1"/>
          <p:nvPr/>
        </p:nvSpPr>
        <p:spPr>
          <a:xfrm>
            <a:off x="4953000" y="618565"/>
            <a:ext cx="2286000" cy="461645"/>
          </a:xfrm>
          <a:prstGeom prst="rect">
            <a:avLst/>
          </a:prstGeom>
          <a:noFill/>
        </p:spPr>
        <p:txBody>
          <a:bodyPr wrap="none" lIns="0" tIns="0" rIns="0" bIns="0" rtlCol="0">
            <a:spAutoFit/>
          </a:bodyPr>
          <a:p>
            <a:pPr algn="ctr"/>
            <a:r>
              <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生鲜折扣标签</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
        <p:nvSpPr>
          <p:cNvPr id="4" name="圆角矩形 3"/>
          <p:cNvSpPr/>
          <p:nvPr/>
        </p:nvSpPr>
        <p:spPr>
          <a:xfrm>
            <a:off x="859155" y="1311910"/>
            <a:ext cx="10940415" cy="4715510"/>
          </a:xfrm>
          <a:prstGeom prst="roundRect">
            <a:avLst>
              <a:gd name="adj" fmla="val 5047"/>
            </a:avLst>
          </a:prstGeom>
          <a:solidFill>
            <a:srgbClr val="0060F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圆角矩形 5"/>
          <p:cNvSpPr/>
          <p:nvPr>
            <p:custDataLst>
              <p:tags r:id="rId1"/>
            </p:custDataLst>
          </p:nvPr>
        </p:nvSpPr>
        <p:spPr>
          <a:xfrm>
            <a:off x="1268730" y="1578610"/>
            <a:ext cx="5220335" cy="456565"/>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endParaRPr>
          </a:p>
        </p:txBody>
      </p:sp>
      <p:sp>
        <p:nvSpPr>
          <p:cNvPr id="5" name="文本框 4"/>
          <p:cNvSpPr txBox="1"/>
          <p:nvPr>
            <p:custDataLst>
              <p:tags r:id="rId2"/>
            </p:custDataLst>
          </p:nvPr>
        </p:nvSpPr>
        <p:spPr>
          <a:xfrm>
            <a:off x="1269365" y="1550670"/>
            <a:ext cx="5219700" cy="460375"/>
          </a:xfrm>
          <a:prstGeom prst="rect">
            <a:avLst/>
          </a:prstGeom>
          <a:noFill/>
        </p:spPr>
        <p:txBody>
          <a:bodyPr wrap="square" rtlCol="0" anchor="t">
            <a:spAutoFit/>
          </a:bodyPr>
          <a:p>
            <a:r>
              <a:rPr lang="zh-CN" altLang="en-US" sz="2400" b="1" dirty="0" smtClean="0">
                <a:solidFill>
                  <a:schemeClr val="tx1">
                    <a:lumMod val="85000"/>
                    <a:lumOff val="15000"/>
                  </a:schemeClr>
                </a:solidFill>
                <a:latin typeface="思源宋体 CN Heavy" panose="02020900000000000000" charset="-122"/>
                <a:ea typeface="思源宋体 CN Heavy" panose="02020900000000000000" charset="-122"/>
                <a:cs typeface="思源宋体 CN Heavy" panose="02020900000000000000" charset="-122"/>
              </a:rPr>
              <a:t>配套工具：智管家 + 蓝牙标签打印机</a:t>
            </a:r>
            <a:endParaRPr lang="zh-CN" altLang="en-US" sz="2400" b="1" dirty="0" smtClean="0">
              <a:solidFill>
                <a:schemeClr val="tx1">
                  <a:lumMod val="85000"/>
                  <a:lumOff val="15000"/>
                </a:schemeClr>
              </a:solidFill>
              <a:latin typeface="思源宋体 CN Heavy" panose="02020900000000000000" charset="-122"/>
              <a:ea typeface="思源宋体 CN Heavy" panose="02020900000000000000" charset="-122"/>
              <a:cs typeface="思源宋体 CN Heavy" panose="02020900000000000000" charset="-122"/>
            </a:endParaRPr>
          </a:p>
        </p:txBody>
      </p:sp>
      <p:sp>
        <p:nvSpPr>
          <p:cNvPr id="8" name="文本框 7"/>
          <p:cNvSpPr txBox="1"/>
          <p:nvPr>
            <p:custDataLst>
              <p:tags r:id="rId3"/>
            </p:custDataLst>
          </p:nvPr>
        </p:nvSpPr>
        <p:spPr>
          <a:xfrm>
            <a:off x="1269365" y="2122170"/>
            <a:ext cx="4555490" cy="3391535"/>
          </a:xfrm>
          <a:prstGeom prst="rect">
            <a:avLst/>
          </a:prstGeom>
          <a:noFill/>
        </p:spPr>
        <p:txBody>
          <a:bodyPr wrap="square" rtlCol="0" anchor="t">
            <a:noAutofit/>
          </a:bodyPr>
          <a:p>
            <a:pPr marL="0" indent="0" algn="just" defTabSz="266700">
              <a:lnSpc>
                <a:spcPct val="150000"/>
              </a:lnSpc>
              <a:spcBef>
                <a:spcPct val="0"/>
              </a:spcBef>
              <a:spcAft>
                <a:spcPct val="0"/>
              </a:spcAft>
            </a:pPr>
            <a:r>
              <a:rPr lang="zh-CN" altLang="en-US" sz="2000">
                <a:solidFill>
                  <a:schemeClr val="bg1"/>
                </a:solidFill>
                <a:latin typeface="思源黑体 CN Normal" panose="020B0400000000000000" pitchFamily="34" charset="-122"/>
                <a:ea typeface="思源黑体 CN Normal" panose="020B0400000000000000" pitchFamily="34" charset="-122"/>
                <a:sym typeface="+mn-ea"/>
              </a:rPr>
              <a:t>早晚市蔬菜、水果、肉类等临近打烊需当天售出，通过折扣标签临时打折处理，减少损耗。</a:t>
            </a:r>
            <a:endParaRPr lang="zh-CN" altLang="en-US" sz="2000">
              <a:solidFill>
                <a:schemeClr val="bg1"/>
              </a:solidFill>
              <a:latin typeface="思源黑体 CN Normal" panose="020B0400000000000000" pitchFamily="34" charset="-122"/>
              <a:ea typeface="思源黑体 CN Normal" panose="020B0400000000000000" pitchFamily="34" charset="-122"/>
              <a:sym typeface="+mn-ea"/>
            </a:endParaRPr>
          </a:p>
          <a:p>
            <a:pPr marL="0" indent="0" algn="just" defTabSz="266700">
              <a:lnSpc>
                <a:spcPct val="150000"/>
              </a:lnSpc>
              <a:spcBef>
                <a:spcPct val="0"/>
              </a:spcBef>
              <a:spcAft>
                <a:spcPct val="0"/>
              </a:spcAft>
            </a:pPr>
            <a:r>
              <a:rPr lang="zh-CN" altLang="en-US" sz="2000">
                <a:solidFill>
                  <a:schemeClr val="bg1"/>
                </a:solidFill>
                <a:latin typeface="思源黑体 CN Normal" panose="020B0400000000000000" pitchFamily="34" charset="-122"/>
                <a:ea typeface="思源黑体 CN Normal" panose="020B0400000000000000" pitchFamily="34" charset="-122"/>
                <a:sym typeface="+mn-ea"/>
              </a:rPr>
              <a:t>超市预包装商品，每天都有降价或促销需求，频繁把商品拿回打称台去称重，并重新打印价格标签，比较费事费力，此方案可快速移动调价。</a:t>
            </a:r>
            <a:endParaRPr lang="zh-CN" altLang="en-US" sz="2000">
              <a:solidFill>
                <a:schemeClr val="bg1"/>
              </a:solidFill>
              <a:latin typeface="思源黑体 CN Normal" panose="020B0400000000000000" pitchFamily="34" charset="-122"/>
              <a:ea typeface="思源黑体 CN Normal" panose="020B0400000000000000" pitchFamily="34" charset="-122"/>
              <a:sym typeface="+mn-ea"/>
            </a:endParaRPr>
          </a:p>
        </p:txBody>
      </p:sp>
      <p:grpSp>
        <p:nvGrpSpPr>
          <p:cNvPr id="15" name="组合 14"/>
          <p:cNvGrpSpPr/>
          <p:nvPr/>
        </p:nvGrpSpPr>
        <p:grpSpPr>
          <a:xfrm>
            <a:off x="5843270" y="1365885"/>
            <a:ext cx="3437255" cy="4493260"/>
            <a:chOff x="9412" y="2562"/>
            <a:chExt cx="4856" cy="5772"/>
          </a:xfrm>
        </p:grpSpPr>
        <p:pic>
          <p:nvPicPr>
            <p:cNvPr id="13" name="Picture 3" descr="7b0a20202020227069636672616d65646573223a20222670666d38333234343232323730262673707432312d312626626474303026267764743235353026266f726773697a6537303231342e333830262670667431333326220a7d0a"/>
            <p:cNvPicPr>
              <a:picLocks noChangeAspect="1" noChangeArrowheads="1"/>
            </p:cNvPicPr>
            <p:nvPr>
              <p:custDataLst>
                <p:tags r:id="rId4"/>
              </p:custDataLst>
            </p:nvPr>
          </p:nvPicPr>
          <p:blipFill rotWithShape="1">
            <a:blip r:embed="rId5">
              <a:extLst>
                <a:ext uri="{BEBA8EAE-BF5A-486C-A8C5-ECC9F3942E4B}">
                  <a14:imgProps xmlns:a14="http://schemas.microsoft.com/office/drawing/2010/main">
                    <a14:imgLayer r:embed="rId6"/>
                  </a14:imgProps>
                </a:ext>
              </a:extLst>
            </a:blip>
            <a:srcRect b="3742"/>
            <a:stretch>
              <a:fillRect/>
            </a:stretch>
          </p:blipFill>
          <p:spPr bwMode="auto">
            <a:xfrm>
              <a:off x="9412" y="2562"/>
              <a:ext cx="4857" cy="5773"/>
            </a:xfrm>
            <a:prstGeom prst="rect">
              <a:avLst/>
            </a:prstGeom>
            <a:ln>
              <a:noFill/>
            </a:ln>
            <a:effectLst>
              <a:reflection blurRad="6350" stA="22000" endPos="19000" dir="5400000" sy="-100000" algn="bl" rotWithShape="0"/>
            </a:effectLst>
          </p:spPr>
        </p:pic>
        <p:pic>
          <p:nvPicPr>
            <p:cNvPr id="14" name="图片 13"/>
            <p:cNvPicPr>
              <a:picLocks noChangeAspect="1"/>
            </p:cNvPicPr>
            <p:nvPr/>
          </p:nvPicPr>
          <p:blipFill>
            <a:blip r:embed="rId7"/>
            <a:stretch>
              <a:fillRect/>
            </a:stretch>
          </p:blipFill>
          <p:spPr>
            <a:xfrm>
              <a:off x="10518" y="2650"/>
              <a:ext cx="2645" cy="5500"/>
            </a:xfrm>
            <a:prstGeom prst="roundRect">
              <a:avLst/>
            </a:prstGeom>
          </p:spPr>
        </p:pic>
      </p:grpSp>
      <p:pic>
        <p:nvPicPr>
          <p:cNvPr id="24" name="图片 8"/>
          <p:cNvPicPr>
            <a:picLocks noChangeAspect="1"/>
          </p:cNvPicPr>
          <p:nvPr/>
        </p:nvPicPr>
        <p:blipFill>
          <a:blip r:embed="rId8"/>
          <a:stretch>
            <a:fillRect/>
          </a:stretch>
        </p:blipFill>
        <p:spPr>
          <a:xfrm>
            <a:off x="8498205" y="2898775"/>
            <a:ext cx="3233420" cy="1639570"/>
          </a:xfrm>
          <a:prstGeom prst="round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672273" y="2816860"/>
            <a:ext cx="8847455" cy="3164840"/>
            <a:chOff x="2127" y="4170"/>
            <a:chExt cx="13933" cy="4984"/>
          </a:xfrm>
        </p:grpSpPr>
        <p:grpSp>
          <p:nvGrpSpPr>
            <p:cNvPr id="11" name="组合 10"/>
            <p:cNvGrpSpPr/>
            <p:nvPr/>
          </p:nvGrpSpPr>
          <p:grpSpPr>
            <a:xfrm>
              <a:off x="6476" y="5144"/>
              <a:ext cx="9584" cy="3036"/>
              <a:chOff x="6476" y="5144"/>
              <a:chExt cx="9584" cy="3036"/>
            </a:xfrm>
          </p:grpSpPr>
          <p:sp>
            <p:nvSpPr>
              <p:cNvPr id="10" name="圆角矩形 9"/>
              <p:cNvSpPr/>
              <p:nvPr/>
            </p:nvSpPr>
            <p:spPr>
              <a:xfrm>
                <a:off x="6476" y="5144"/>
                <a:ext cx="9584" cy="3036"/>
              </a:xfrm>
              <a:prstGeom prst="roundRect">
                <a:avLst>
                  <a:gd name="adj" fmla="val 5368"/>
                </a:avLst>
              </a:prstGeom>
              <a:solidFill>
                <a:srgbClr val="01B5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矩形 6"/>
              <p:cNvSpPr/>
              <p:nvPr/>
            </p:nvSpPr>
            <p:spPr>
              <a:xfrm>
                <a:off x="8032" y="5790"/>
                <a:ext cx="7252" cy="1744"/>
              </a:xfrm>
              <a:prstGeom prst="rect">
                <a:avLst/>
              </a:prstGeom>
            </p:spPr>
            <p:txBody>
              <a:bodyPr wrap="square" lIns="0" tIns="0" rIns="0" bIns="0">
                <a:spAutoFit/>
              </a:bodyPr>
              <a:lstStyle/>
              <a:p>
                <a:pPr algn="l">
                  <a:lnSpc>
                    <a:spcPct val="150000"/>
                  </a:lnSpc>
                  <a:buNone/>
                </a:pPr>
                <a:r>
                  <a:rPr lang="zh-CN" altLang="en-US" sz="24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思源黑体 CN Bold" panose="020B0800000000000000" pitchFamily="34" charset="-122"/>
                  </a:rPr>
                  <a:t>品名、条码、零售价、特价、产地、库存、规格、成分等</a:t>
                </a:r>
                <a:r>
                  <a:rPr lang="zh-CN" altLang="en-US" sz="2400" b="1"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思源黑体 CN Bold" panose="020B0800000000000000" pitchFamily="34" charset="-122"/>
                  </a:rPr>
                  <a:t>自动更新</a:t>
                </a:r>
                <a:endParaRPr lang="zh-CN" altLang="en-US" sz="2400" b="1"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思源黑体 CN Bold" panose="020B0800000000000000" pitchFamily="34" charset="-122"/>
                </a:endParaRPr>
              </a:p>
            </p:txBody>
          </p:sp>
        </p:grpSp>
        <p:grpSp>
          <p:nvGrpSpPr>
            <p:cNvPr id="9" name="组合 8"/>
            <p:cNvGrpSpPr/>
            <p:nvPr/>
          </p:nvGrpSpPr>
          <p:grpSpPr>
            <a:xfrm>
              <a:off x="2127" y="4170"/>
              <a:ext cx="5310" cy="4984"/>
              <a:chOff x="3169" y="5148"/>
              <a:chExt cx="4268" cy="4006"/>
            </a:xfrm>
          </p:grpSpPr>
          <p:sp>
            <p:nvSpPr>
              <p:cNvPr id="3" name="圆角矩形 2"/>
              <p:cNvSpPr/>
              <p:nvPr/>
            </p:nvSpPr>
            <p:spPr>
              <a:xfrm>
                <a:off x="3169" y="5148"/>
                <a:ext cx="4269" cy="4007"/>
              </a:xfrm>
              <a:prstGeom prst="roundRect">
                <a:avLst>
                  <a:gd name="adj" fmla="val 283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0738" name="图片 3"/>
              <p:cNvPicPr>
                <a:picLocks noChangeAspect="1"/>
              </p:cNvPicPr>
              <p:nvPr/>
            </p:nvPicPr>
            <p:blipFill>
              <a:blip r:embed="rId1"/>
              <a:srcRect l="1077" t="2247" b="1855"/>
              <a:stretch>
                <a:fillRect/>
              </a:stretch>
            </p:blipFill>
            <p:spPr>
              <a:xfrm>
                <a:off x="3328" y="5316"/>
                <a:ext cx="3950" cy="3670"/>
              </a:xfrm>
              <a:prstGeom prst="rect">
                <a:avLst/>
              </a:prstGeom>
              <a:noFill/>
              <a:ln w="9525">
                <a:noFill/>
              </a:ln>
            </p:spPr>
          </p:pic>
        </p:grpSp>
      </p:grpSp>
      <p:sp>
        <p:nvSpPr>
          <p:cNvPr id="21" name="文本框 20"/>
          <p:cNvSpPr txBox="1"/>
          <p:nvPr/>
        </p:nvSpPr>
        <p:spPr>
          <a:xfrm>
            <a:off x="5334000" y="618565"/>
            <a:ext cx="1524000" cy="461645"/>
          </a:xfrm>
          <a:prstGeom prst="rect">
            <a:avLst/>
          </a:prstGeom>
          <a:noFill/>
        </p:spPr>
        <p:txBody>
          <a:bodyPr wrap="none" lIns="0" tIns="0" rIns="0" bIns="0" rtlCol="0">
            <a:spAutoFit/>
          </a:bodyPr>
          <a:p>
            <a:pPr algn="ctr"/>
            <a:r>
              <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电子价签</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
        <p:nvSpPr>
          <p:cNvPr id="2" name="矩形 1"/>
          <p:cNvSpPr/>
          <p:nvPr>
            <p:custDataLst>
              <p:tags r:id="rId2"/>
            </p:custDataLst>
          </p:nvPr>
        </p:nvSpPr>
        <p:spPr>
          <a:xfrm>
            <a:off x="566420" y="1344930"/>
            <a:ext cx="10859770" cy="923290"/>
          </a:xfrm>
          <a:prstGeom prst="rect">
            <a:avLst/>
          </a:prstGeom>
          <a:noFill/>
          <a:ln w="9525">
            <a:noFill/>
          </a:ln>
        </p:spPr>
        <p:txBody>
          <a:bodyPr wrap="square" lIns="0" tIns="0" rIns="0" bIns="0" anchor="t" anchorCtr="0">
            <a:spAutoFit/>
          </a:bodyPr>
          <a:p>
            <a:pPr algn="l">
              <a:lnSpc>
                <a:spcPct val="150000"/>
              </a:lnSpc>
              <a:spcBef>
                <a:spcPts val="400"/>
              </a:spcBef>
              <a:spcAft>
                <a:spcPts val="400"/>
              </a:spcAft>
            </a:pPr>
            <a:r>
              <a:rPr lang="zh-CN" altLang="en-US" sz="20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rPr>
              <a:t>电子价签是一种带有信息交互功能的电子显示装置，可自动更新货架上的商品价格，及时同步线上线下商品信息参数（价格变化、库存、缺货等等），优化和完善零售店内的促销频率</a:t>
            </a:r>
            <a:endParaRPr lang="zh-CN" altLang="en-US" sz="20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536575" y="2008505"/>
            <a:ext cx="11118850" cy="3823970"/>
            <a:chOff x="712" y="2389"/>
            <a:chExt cx="17510" cy="6022"/>
          </a:xfrm>
        </p:grpSpPr>
        <p:sp>
          <p:nvSpPr>
            <p:cNvPr id="10" name="文本框 9"/>
            <p:cNvSpPr txBox="1"/>
            <p:nvPr>
              <p:custDataLst>
                <p:tags r:id="rId1"/>
              </p:custDataLst>
            </p:nvPr>
          </p:nvSpPr>
          <p:spPr>
            <a:xfrm>
              <a:off x="11626" y="2889"/>
              <a:ext cx="6596" cy="5023"/>
            </a:xfrm>
            <a:prstGeom prst="rect">
              <a:avLst/>
            </a:prstGeom>
            <a:noFill/>
          </p:spPr>
          <p:txBody>
            <a:bodyPr wrap="square" rtlCol="0">
              <a:spAutoFit/>
            </a:bodyPr>
            <a:lstStyle/>
            <a:p>
              <a:pPr indent="0">
                <a:lnSpc>
                  <a:spcPct val="140000"/>
                </a:lnSpc>
                <a:buFont typeface="Arial" panose="020B0604020202020204" pitchFamily="34" charset="0"/>
                <a:buNone/>
              </a:pPr>
              <a:r>
                <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简化称重流程，“上秤识别</a:t>
              </a:r>
              <a:r>
                <a:rPr lang="en-US" altLang="zh-CN"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r>
                <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收银”，节省人力成本</a:t>
              </a:r>
              <a:endPar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a:p>
              <a:pPr indent="0">
                <a:lnSpc>
                  <a:spcPct val="140000"/>
                </a:lnSpc>
                <a:buFont typeface="Arial" panose="020B0604020202020204" pitchFamily="34" charset="0"/>
                <a:buNone/>
              </a:pPr>
              <a:endPar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a:p>
              <a:pPr indent="0">
                <a:lnSpc>
                  <a:spcPct val="140000"/>
                </a:lnSpc>
                <a:buFont typeface="Arial" panose="020B0604020202020204" pitchFamily="34" charset="0"/>
                <a:buNone/>
              </a:pPr>
              <a:r>
                <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提高称重效率，每次识别只需</a:t>
              </a:r>
              <a:r>
                <a:rPr lang="en-US" altLang="zh-CN"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0.2</a:t>
              </a:r>
              <a:r>
                <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秒，称重效率提高</a:t>
              </a:r>
              <a:r>
                <a:rPr lang="en-US" altLang="zh-CN"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80%</a:t>
              </a:r>
              <a:r>
                <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，提高顾客购物体验</a:t>
              </a:r>
              <a:endPar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a:p>
              <a:pPr indent="0">
                <a:lnSpc>
                  <a:spcPct val="140000"/>
                </a:lnSpc>
                <a:buFont typeface="Arial" panose="020B0604020202020204" pitchFamily="34" charset="0"/>
                <a:buNone/>
              </a:pPr>
              <a:endPar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a:p>
              <a:pPr indent="0">
                <a:lnSpc>
                  <a:spcPct val="140000"/>
                </a:lnSpc>
                <a:buFont typeface="Arial" panose="020B0604020202020204" pitchFamily="34" charset="0"/>
                <a:buNone/>
              </a:pPr>
              <a:r>
                <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准确率高达</a:t>
              </a:r>
              <a:r>
                <a:rPr lang="en-US" altLang="zh-CN"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99.9%</a:t>
              </a:r>
              <a:r>
                <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rPr>
                <a:t>，成熟化程序精准可靠；内置识别更可靠</a:t>
              </a:r>
              <a:endParaRPr lang="zh-CN" altLang="en-US" dirty="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grpSp>
          <p:nvGrpSpPr>
            <p:cNvPr id="2" name="组合 1"/>
            <p:cNvGrpSpPr/>
            <p:nvPr/>
          </p:nvGrpSpPr>
          <p:grpSpPr>
            <a:xfrm>
              <a:off x="712" y="2389"/>
              <a:ext cx="10460" cy="6022"/>
              <a:chOff x="712" y="2389"/>
              <a:chExt cx="10460" cy="6022"/>
            </a:xfrm>
          </p:grpSpPr>
          <p:sp>
            <p:nvSpPr>
              <p:cNvPr id="6" name="圆角矩形 5"/>
              <p:cNvSpPr/>
              <p:nvPr/>
            </p:nvSpPr>
            <p:spPr>
              <a:xfrm>
                <a:off x="712" y="2389"/>
                <a:ext cx="10460" cy="6023"/>
              </a:xfrm>
              <a:prstGeom prst="roundRect">
                <a:avLst>
                  <a:gd name="adj" fmla="val 3037"/>
                </a:avLst>
              </a:prstGeom>
              <a:solidFill>
                <a:schemeClr val="bg1"/>
              </a:solidFill>
              <a:ln>
                <a:noFill/>
              </a:ln>
              <a:effectLst>
                <a:outerShdw blurRad="254000" dist="101600" dir="5400000" algn="ctr" rotWithShape="0">
                  <a:schemeClr val="accent5">
                    <a:lumMod val="7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829" y="2524"/>
                <a:ext cx="10227" cy="5753"/>
              </a:xfrm>
              <a:prstGeom prst="rect">
                <a:avLst/>
              </a:prstGeom>
            </p:spPr>
          </p:pic>
        </p:grpSp>
      </p:grpSp>
      <p:sp>
        <p:nvSpPr>
          <p:cNvPr id="21" name="文本框 20"/>
          <p:cNvSpPr txBox="1"/>
          <p:nvPr/>
        </p:nvSpPr>
        <p:spPr>
          <a:xfrm>
            <a:off x="5534978" y="618565"/>
            <a:ext cx="1122045" cy="461645"/>
          </a:xfrm>
          <a:prstGeom prst="rect">
            <a:avLst/>
          </a:prstGeom>
          <a:noFill/>
        </p:spPr>
        <p:txBody>
          <a:bodyPr wrap="none" lIns="0" tIns="0" rIns="0" bIns="0" rtlCol="0">
            <a:spAutoFit/>
          </a:bodyPr>
          <a:p>
            <a:pPr marL="0" lvl="1" algn="ctr"/>
            <a:r>
              <a:rPr lang="en-US" altLang="zh-CN"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Ai</a:t>
            </a: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识别</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Tree>
    <p:custDataLst>
      <p:tags r:id="rId3"/>
    </p:custData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548005" y="2672080"/>
            <a:ext cx="3781425" cy="1383665"/>
          </a:xfrm>
          <a:prstGeom prst="rect">
            <a:avLst/>
          </a:prstGeom>
          <a:noFill/>
        </p:spPr>
        <p:txBody>
          <a:bodyPr wrap="square" rtlCol="0">
            <a:spAutoFit/>
          </a:bodyPr>
          <a:lstStyle/>
          <a:p>
            <a:pPr algn="l">
              <a:lnSpc>
                <a:spcPct val="150000"/>
              </a:lnSpc>
            </a:pPr>
            <a:r>
              <a:rPr lang="zh-CN" altLang="en-US" sz="2800">
                <a:solidFill>
                  <a:schemeClr val="bg1"/>
                </a:solidFill>
                <a:latin typeface="思源黑体 CN Bold" panose="020B0800000000000000" pitchFamily="34" charset="-122"/>
                <a:ea typeface="思源黑体 CN Bold" panose="020B0800000000000000" pitchFamily="34" charset="-122"/>
                <a:sym typeface="+mn-ea"/>
              </a:rPr>
              <a:t>把后台搬到口袋里面！</a:t>
            </a:r>
            <a:endParaRPr lang="zh-CN" altLang="en-US" sz="2800">
              <a:solidFill>
                <a:schemeClr val="bg1"/>
              </a:solidFill>
              <a:latin typeface="思源黑体 CN Bold" panose="020B0800000000000000" pitchFamily="34" charset="-122"/>
              <a:ea typeface="思源黑体 CN Bold" panose="020B0800000000000000" pitchFamily="34" charset="-122"/>
              <a:sym typeface="+mn-ea"/>
            </a:endParaRPr>
          </a:p>
          <a:p>
            <a:pPr algn="l">
              <a:lnSpc>
                <a:spcPct val="150000"/>
              </a:lnSpc>
            </a:pPr>
            <a:r>
              <a:rPr lang="zh-CN" altLang="en-US" sz="2800">
                <a:solidFill>
                  <a:schemeClr val="bg1"/>
                </a:solidFill>
                <a:latin typeface="思源黑体 CN Bold" panose="020B0800000000000000" pitchFamily="34" charset="-122"/>
                <a:ea typeface="思源黑体 CN Bold" panose="020B0800000000000000" pitchFamily="34" charset="-122"/>
                <a:sym typeface="+mn-ea"/>
              </a:rPr>
              <a:t>移动办公更便捷！</a:t>
            </a:r>
            <a:endParaRPr lang="zh-CN" altLang="en-US" sz="2800">
              <a:solidFill>
                <a:schemeClr val="bg1"/>
              </a:solidFill>
              <a:latin typeface="思源黑体 CN Bold" panose="020B0800000000000000" pitchFamily="34" charset="-122"/>
              <a:ea typeface="思源黑体 CN Bold" panose="020B0800000000000000" pitchFamily="34" charset="-122"/>
              <a:sym typeface="+mn-ea"/>
            </a:endParaRPr>
          </a:p>
        </p:txBody>
      </p:sp>
      <p:grpSp>
        <p:nvGrpSpPr>
          <p:cNvPr id="10" name="组合 9"/>
          <p:cNvGrpSpPr>
            <a:grpSpLocks noChangeAspect="1"/>
          </p:cNvGrpSpPr>
          <p:nvPr/>
        </p:nvGrpSpPr>
        <p:grpSpPr>
          <a:xfrm>
            <a:off x="4101820" y="1488440"/>
            <a:ext cx="7560000" cy="4930304"/>
            <a:chOff x="8665" y="3337"/>
            <a:chExt cx="12566" cy="8195"/>
          </a:xfrm>
        </p:grpSpPr>
        <p:pic>
          <p:nvPicPr>
            <p:cNvPr id="3" name="图片 2" descr="管店小程序"/>
            <p:cNvPicPr>
              <a:picLocks noChangeAspect="1"/>
            </p:cNvPicPr>
            <p:nvPr>
              <p:custDataLst>
                <p:tags r:id="rId2"/>
              </p:custDataLst>
            </p:nvPr>
          </p:nvPicPr>
          <p:blipFill>
            <a:blip r:embed="rId3"/>
            <a:srcRect l="21420" t="24783" r="22424" b="9909"/>
            <a:stretch>
              <a:fillRect/>
            </a:stretch>
          </p:blipFill>
          <p:spPr>
            <a:xfrm>
              <a:off x="8665" y="3337"/>
              <a:ext cx="12566" cy="8195"/>
            </a:xfrm>
            <a:prstGeom prst="rect">
              <a:avLst/>
            </a:prstGeom>
          </p:spPr>
        </p:pic>
        <p:pic>
          <p:nvPicPr>
            <p:cNvPr id="9" name="图片 8"/>
            <p:cNvPicPr>
              <a:picLocks noChangeAspect="1"/>
            </p:cNvPicPr>
            <p:nvPr/>
          </p:nvPicPr>
          <p:blipFill>
            <a:blip r:embed="rId4"/>
            <a:stretch>
              <a:fillRect/>
            </a:stretch>
          </p:blipFill>
          <p:spPr>
            <a:xfrm>
              <a:off x="13139" y="4041"/>
              <a:ext cx="1322" cy="396"/>
            </a:xfrm>
            <a:prstGeom prst="rect">
              <a:avLst/>
            </a:prstGeom>
          </p:spPr>
        </p:pic>
        <p:sp>
          <p:nvSpPr>
            <p:cNvPr id="7" name="文本框 6"/>
            <p:cNvSpPr txBox="1"/>
            <p:nvPr>
              <p:custDataLst>
                <p:tags r:id="rId5"/>
              </p:custDataLst>
            </p:nvPr>
          </p:nvSpPr>
          <p:spPr>
            <a:xfrm>
              <a:off x="13312" y="4092"/>
              <a:ext cx="1223" cy="281"/>
            </a:xfrm>
            <a:prstGeom prst="rect">
              <a:avLst/>
            </a:prstGeom>
            <a:noFill/>
          </p:spPr>
          <p:txBody>
            <a:bodyPr wrap="square" lIns="0" tIns="0" rIns="0" bIns="0" rtlCol="0">
              <a:spAutoFit/>
            </a:bodyPr>
            <a:lstStyle/>
            <a:p>
              <a:pPr algn="l"/>
              <a:r>
                <a:rPr lang="zh-CN" altLang="en-US" sz="1100" dirty="0">
                  <a:solidFill>
                    <a:schemeClr val="bg1"/>
                  </a:solidFill>
                  <a:latin typeface="思源黑体 CN Bold" panose="020B0800000000000000" pitchFamily="34" charset="-122"/>
                  <a:ea typeface="思源黑体 CN Bold" panose="020B0800000000000000" pitchFamily="34" charset="-122"/>
                  <a:sym typeface="+mn-ea"/>
                </a:rPr>
                <a:t>思迅管店</a:t>
              </a:r>
              <a:endParaRPr lang="zh-CN" altLang="en-US" sz="1100" dirty="0">
                <a:solidFill>
                  <a:schemeClr val="bg1"/>
                </a:solidFill>
                <a:latin typeface="思源黑体 CN Bold" panose="020B0800000000000000" pitchFamily="34" charset="-122"/>
                <a:ea typeface="思源黑体 CN Bold" panose="020B0800000000000000" pitchFamily="34" charset="-122"/>
                <a:sym typeface="+mn-ea"/>
              </a:endParaRPr>
            </a:p>
          </p:txBody>
        </p:sp>
      </p:grpSp>
      <p:sp>
        <p:nvSpPr>
          <p:cNvPr id="21" name="文本框 20"/>
          <p:cNvSpPr txBox="1"/>
          <p:nvPr/>
        </p:nvSpPr>
        <p:spPr>
          <a:xfrm>
            <a:off x="5143500" y="618565"/>
            <a:ext cx="1905000" cy="461645"/>
          </a:xfrm>
          <a:prstGeom prst="rect">
            <a:avLst/>
          </a:prstGeom>
          <a:noFill/>
        </p:spPr>
        <p:txBody>
          <a:bodyPr wrap="none" lIns="0" tIns="0" rIns="0" bIns="0" rtlCol="0">
            <a:spAutoFit/>
          </a:bodyPr>
          <a:p>
            <a:pPr marL="0" lvl="1"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思迅智管家</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custDataLst>
              <p:tags r:id="rId1"/>
            </p:custDataLst>
          </p:nvPr>
        </p:nvSpPr>
        <p:spPr>
          <a:xfrm>
            <a:off x="566420" y="1344930"/>
            <a:ext cx="10859770" cy="923290"/>
          </a:xfrm>
          <a:prstGeom prst="rect">
            <a:avLst/>
          </a:prstGeom>
          <a:noFill/>
          <a:ln w="9525">
            <a:noFill/>
          </a:ln>
        </p:spPr>
        <p:txBody>
          <a:bodyPr wrap="square" lIns="0" tIns="0" rIns="0" bIns="0" anchor="t" anchorCtr="0">
            <a:spAutoFit/>
          </a:bodyPr>
          <a:p>
            <a:pPr algn="l">
              <a:lnSpc>
                <a:spcPct val="150000"/>
              </a:lnSpc>
              <a:spcBef>
                <a:spcPts val="400"/>
              </a:spcBef>
              <a:spcAft>
                <a:spcPts val="400"/>
              </a:spcAft>
            </a:pPr>
            <a:r>
              <a:rPr lang="zh-CN" altLang="en-US" sz="2000" dirty="0">
                <a:solidFill>
                  <a:schemeClr val="bg1"/>
                </a:solidFill>
                <a:latin typeface="思源黑体 CN Medium" panose="020B0600000000000000" pitchFamily="34" charset="-122"/>
                <a:ea typeface="思源黑体 CN Medium" panose="020B0600000000000000" pitchFamily="34" charset="-122"/>
                <a:cs typeface="思源黑体 CN Bold" panose="020B0800000000000000" pitchFamily="34" charset="-122"/>
                <a:sym typeface="+mn-ea"/>
              </a:rPr>
              <a:t>融合了OCR技术，只需一拍，便可获取到采购收货单、进货单所需项（也可手动匹配），极速录单，灵活、精准、便捷，高效</a:t>
            </a:r>
            <a:endParaRPr lang="zh-CN" altLang="en-US" sz="2000" dirty="0">
              <a:solidFill>
                <a:schemeClr val="bg1"/>
              </a:solidFill>
              <a:latin typeface="思源黑体 CN Medium" panose="020B0600000000000000" pitchFamily="34" charset="-122"/>
              <a:ea typeface="思源黑体 CN Medium" panose="020B0600000000000000" pitchFamily="34" charset="-122"/>
              <a:cs typeface="思源黑体 CN Bold" panose="020B0800000000000000" pitchFamily="34" charset="-122"/>
              <a:sym typeface="+mn-ea"/>
            </a:endParaRPr>
          </a:p>
        </p:txBody>
      </p:sp>
      <p:grpSp>
        <p:nvGrpSpPr>
          <p:cNvPr id="14" name="组合 13"/>
          <p:cNvGrpSpPr/>
          <p:nvPr/>
        </p:nvGrpSpPr>
        <p:grpSpPr>
          <a:xfrm>
            <a:off x="761365" y="2995930"/>
            <a:ext cx="4658360" cy="2712720"/>
            <a:chOff x="1199" y="4589"/>
            <a:chExt cx="7336" cy="4272"/>
          </a:xfrm>
        </p:grpSpPr>
        <p:sp>
          <p:nvSpPr>
            <p:cNvPr id="8" name="圆角矩形 7"/>
            <p:cNvSpPr/>
            <p:nvPr/>
          </p:nvSpPr>
          <p:spPr>
            <a:xfrm>
              <a:off x="1199" y="4589"/>
              <a:ext cx="7337" cy="4272"/>
            </a:xfrm>
            <a:prstGeom prst="roundRect">
              <a:avLst>
                <a:gd name="adj" fmla="val 44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 name="图片 1"/>
            <p:cNvPicPr>
              <a:picLocks noChangeAspect="1"/>
            </p:cNvPicPr>
            <p:nvPr/>
          </p:nvPicPr>
          <p:blipFill>
            <a:blip r:embed="rId2"/>
            <a:stretch>
              <a:fillRect/>
            </a:stretch>
          </p:blipFill>
          <p:spPr>
            <a:xfrm>
              <a:off x="1384" y="4743"/>
              <a:ext cx="6967" cy="3965"/>
            </a:xfrm>
            <a:prstGeom prst="roundRect">
              <a:avLst>
                <a:gd name="adj" fmla="val 0"/>
              </a:avLst>
            </a:prstGeom>
            <a:effectLst/>
          </p:spPr>
        </p:pic>
      </p:grpSp>
      <p:grpSp>
        <p:nvGrpSpPr>
          <p:cNvPr id="13" name="组合 12"/>
          <p:cNvGrpSpPr>
            <a:grpSpLocks noChangeAspect="1"/>
          </p:cNvGrpSpPr>
          <p:nvPr/>
        </p:nvGrpSpPr>
        <p:grpSpPr>
          <a:xfrm>
            <a:off x="6351270" y="2195195"/>
            <a:ext cx="2160000" cy="4314190"/>
            <a:chOff x="10017" y="3278"/>
            <a:chExt cx="3718" cy="7426"/>
          </a:xfrm>
        </p:grpSpPr>
        <p:sp>
          <p:nvSpPr>
            <p:cNvPr id="9" name="圆角矩形 8"/>
            <p:cNvSpPr/>
            <p:nvPr/>
          </p:nvSpPr>
          <p:spPr>
            <a:xfrm>
              <a:off x="10017" y="3278"/>
              <a:ext cx="3719" cy="7427"/>
            </a:xfrm>
            <a:prstGeom prst="roundRect">
              <a:avLst>
                <a:gd name="adj" fmla="val 414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3"/>
            <a:stretch>
              <a:fillRect/>
            </a:stretch>
          </p:blipFill>
          <p:spPr bwMode="auto">
            <a:xfrm>
              <a:off x="10163" y="3431"/>
              <a:ext cx="3428" cy="7122"/>
            </a:xfrm>
            <a:prstGeom prst="roundRect">
              <a:avLst>
                <a:gd name="adj" fmla="val 0"/>
              </a:avLst>
            </a:prstGeom>
            <a:noFill/>
            <a:ln>
              <a:no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2" name="组合 11"/>
          <p:cNvGrpSpPr>
            <a:grpSpLocks noChangeAspect="1"/>
          </p:cNvGrpSpPr>
          <p:nvPr/>
        </p:nvGrpSpPr>
        <p:grpSpPr>
          <a:xfrm>
            <a:off x="9055100" y="2195195"/>
            <a:ext cx="2160000" cy="4314190"/>
            <a:chOff x="14275" y="3278"/>
            <a:chExt cx="3718" cy="7426"/>
          </a:xfrm>
        </p:grpSpPr>
        <p:sp>
          <p:nvSpPr>
            <p:cNvPr id="10" name="圆角矩形 9"/>
            <p:cNvSpPr/>
            <p:nvPr/>
          </p:nvSpPr>
          <p:spPr>
            <a:xfrm>
              <a:off x="14275" y="3278"/>
              <a:ext cx="3719" cy="7427"/>
            </a:xfrm>
            <a:prstGeom prst="roundRect">
              <a:avLst>
                <a:gd name="adj" fmla="val 414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6" name="图片 5"/>
            <p:cNvPicPr>
              <a:picLocks noChangeAspect="1"/>
            </p:cNvPicPr>
            <p:nvPr/>
          </p:nvPicPr>
          <p:blipFill>
            <a:blip r:embed="rId4"/>
            <a:stretch>
              <a:fillRect/>
            </a:stretch>
          </p:blipFill>
          <p:spPr bwMode="auto">
            <a:xfrm>
              <a:off x="14421" y="3431"/>
              <a:ext cx="3428" cy="7122"/>
            </a:xfrm>
            <a:prstGeom prst="roundRect">
              <a:avLst>
                <a:gd name="adj" fmla="val 0"/>
              </a:avLst>
            </a:prstGeom>
            <a:noFill/>
            <a:ln>
              <a:no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1" name="文本框 20"/>
          <p:cNvSpPr txBox="1"/>
          <p:nvPr/>
        </p:nvSpPr>
        <p:spPr>
          <a:xfrm>
            <a:off x="4932363" y="618565"/>
            <a:ext cx="2327275" cy="461645"/>
          </a:xfrm>
          <a:prstGeom prst="rect">
            <a:avLst/>
          </a:prstGeom>
          <a:noFill/>
        </p:spPr>
        <p:txBody>
          <a:bodyPr wrap="none" lIns="0" tIns="0" rIns="0" bIns="0" rtlCol="0">
            <a:spAutoFit/>
          </a:bodyPr>
          <a:p>
            <a:pPr marL="0" lvl="1" algn="ctr"/>
            <a:r>
              <a:rPr lang="en-US" altLang="zh-CN"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OCR</a:t>
            </a: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拍照入库</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20" name="组合 19"/>
          <p:cNvGrpSpPr/>
          <p:nvPr/>
        </p:nvGrpSpPr>
        <p:grpSpPr>
          <a:xfrm>
            <a:off x="5073015" y="4596130"/>
            <a:ext cx="1393190" cy="1393190"/>
            <a:chOff x="7989" y="7238"/>
            <a:chExt cx="2194" cy="2194"/>
          </a:xfrm>
        </p:grpSpPr>
        <p:sp>
          <p:nvSpPr>
            <p:cNvPr id="19" name="椭圆形标注 18"/>
            <p:cNvSpPr/>
            <p:nvPr/>
          </p:nvSpPr>
          <p:spPr>
            <a:xfrm rot="19860000" flipH="1">
              <a:off x="7989" y="7238"/>
              <a:ext cx="2195" cy="2195"/>
            </a:xfrm>
            <a:prstGeom prst="wedgeEllipseCallout">
              <a:avLst/>
            </a:prstGeom>
            <a:solidFill>
              <a:srgbClr val="116A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17" name="图片 16"/>
            <p:cNvPicPr>
              <a:picLocks noChangeAspect="1"/>
            </p:cNvPicPr>
            <p:nvPr/>
          </p:nvPicPr>
          <p:blipFill>
            <a:blip r:embed="rId3"/>
            <a:srcRect l="832" t="87773" r="84461" b="5333"/>
            <a:stretch>
              <a:fillRect/>
            </a:stretch>
          </p:blipFill>
          <p:spPr bwMode="auto">
            <a:xfrm>
              <a:off x="8091" y="7378"/>
              <a:ext cx="1972" cy="1921"/>
            </a:xfrm>
            <a:prstGeom prst="roundRect">
              <a:avLst>
                <a:gd name="adj" fmla="val 50000"/>
              </a:avLst>
            </a:prstGeom>
            <a:noFill/>
            <a:ln>
              <a:no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161367" y="1727200"/>
            <a:ext cx="9037416" cy="4680000"/>
            <a:chOff x="1308" y="2720"/>
            <a:chExt cx="14232" cy="7370"/>
          </a:xfrm>
        </p:grpSpPr>
        <p:sp>
          <p:nvSpPr>
            <p:cNvPr id="2" name="矩形 1"/>
            <p:cNvSpPr/>
            <p:nvPr>
              <p:custDataLst>
                <p:tags r:id="rId1"/>
              </p:custDataLst>
            </p:nvPr>
          </p:nvSpPr>
          <p:spPr>
            <a:xfrm>
              <a:off x="1308" y="3197"/>
              <a:ext cx="9192" cy="2181"/>
            </a:xfrm>
            <a:prstGeom prst="rect">
              <a:avLst/>
            </a:prstGeom>
            <a:noFill/>
            <a:ln w="9525">
              <a:noFill/>
            </a:ln>
          </p:spPr>
          <p:txBody>
            <a:bodyPr wrap="square" lIns="0" tIns="0" rIns="0" bIns="0" anchor="t" anchorCtr="0">
              <a:spAutoFit/>
            </a:bodyPr>
            <a:p>
              <a:pPr algn="l">
                <a:lnSpc>
                  <a:spcPct val="150000"/>
                </a:lnSpc>
                <a:spcBef>
                  <a:spcPts val="400"/>
                </a:spcBef>
                <a:spcAft>
                  <a:spcPts val="400"/>
                </a:spcAft>
              </a:pPr>
              <a:r>
                <a:rPr lang="zh-CN" altLang="en-US" sz="2000" dirty="0">
                  <a:solidFill>
                    <a:schemeClr val="bg1"/>
                  </a:solidFill>
                  <a:latin typeface="思源黑体 CN Medium" panose="020B0600000000000000" pitchFamily="34" charset="-122"/>
                  <a:ea typeface="思源黑体 CN Medium" panose="020B0600000000000000" pitchFamily="34" charset="-122"/>
                  <a:cs typeface="思源黑体 CN Bold" panose="020B0800000000000000" pitchFamily="34" charset="-122"/>
                  <a:sym typeface="+mn-ea"/>
                </a:rPr>
                <a:t>商家录单时既可以选择语音录入，也可以复制其他人的文字信息编辑录入，满足客户多样的录单习惯，操作灵活方便</a:t>
              </a:r>
              <a:endParaRPr lang="zh-CN" altLang="en-US" sz="2000" dirty="0">
                <a:solidFill>
                  <a:schemeClr val="bg1"/>
                </a:solidFill>
                <a:latin typeface="思源黑体 CN Medium" panose="020B0600000000000000" pitchFamily="34" charset="-122"/>
                <a:ea typeface="思源黑体 CN Medium" panose="020B0600000000000000" pitchFamily="34" charset="-122"/>
                <a:cs typeface="思源黑体 CN Bold" panose="020B0800000000000000" pitchFamily="34" charset="-122"/>
                <a:sym typeface="+mn-ea"/>
              </a:endParaRPr>
            </a:p>
          </p:txBody>
        </p:sp>
        <p:sp>
          <p:nvSpPr>
            <p:cNvPr id="3" name="文本框 2"/>
            <p:cNvSpPr txBox="1"/>
            <p:nvPr/>
          </p:nvSpPr>
          <p:spPr>
            <a:xfrm>
              <a:off x="1308" y="6262"/>
              <a:ext cx="9191" cy="2726"/>
            </a:xfrm>
            <a:prstGeom prst="rect">
              <a:avLst/>
            </a:prstGeom>
            <a:noFill/>
          </p:spPr>
          <p:txBody>
            <a:bodyPr wrap="square" lIns="0" tIns="0" rIns="0" bIns="0" rtlCol="0" anchor="t">
              <a:spAutoFit/>
            </a:bodyPr>
            <a:lstStyle/>
            <a:p>
              <a:pPr>
                <a:lnSpc>
                  <a:spcPct val="150000"/>
                </a:lnSpc>
                <a:spcBef>
                  <a:spcPts val="0"/>
                </a:spcBef>
                <a:spcAft>
                  <a:spcPts val="0"/>
                </a:spcAft>
              </a:pPr>
              <a:r>
                <a:rPr lang="zh-CN" altLang="en-US" sz="1500">
                  <a:solidFill>
                    <a:schemeClr val="bg1"/>
                  </a:solidFill>
                  <a:latin typeface="思源黑体 CN Regular" panose="020B0500000000000000" charset="-122"/>
                  <a:ea typeface="思源黑体 CN Regular" panose="020B0500000000000000" charset="-122"/>
                </a:rPr>
                <a:t>商家录单时，可以不需要录入商品全称，可用简短商品名进行全模糊检索，实现轻松快速录单，省时易用</a:t>
              </a:r>
              <a:endParaRPr lang="zh-CN" altLang="en-US" sz="1500">
                <a:solidFill>
                  <a:schemeClr val="bg1"/>
                </a:solidFill>
                <a:latin typeface="思源黑体 CN Regular" panose="020B0500000000000000" charset="-122"/>
                <a:ea typeface="思源黑体 CN Regular" panose="020B0500000000000000" charset="-122"/>
              </a:endParaRPr>
            </a:p>
            <a:p>
              <a:pPr>
                <a:lnSpc>
                  <a:spcPct val="150000"/>
                </a:lnSpc>
                <a:spcBef>
                  <a:spcPts val="0"/>
                </a:spcBef>
                <a:spcAft>
                  <a:spcPts val="0"/>
                </a:spcAft>
              </a:pPr>
              <a:endParaRPr lang="zh-CN" altLang="en-US" sz="1500">
                <a:solidFill>
                  <a:schemeClr val="bg1"/>
                </a:solidFill>
                <a:latin typeface="思源黑体 CN Regular" panose="020B0500000000000000" charset="-122"/>
                <a:ea typeface="思源黑体 CN Regular" panose="020B0500000000000000" charset="-122"/>
              </a:endParaRPr>
            </a:p>
            <a:p>
              <a:pPr>
                <a:lnSpc>
                  <a:spcPct val="150000"/>
                </a:lnSpc>
                <a:spcBef>
                  <a:spcPts val="0"/>
                </a:spcBef>
                <a:spcAft>
                  <a:spcPts val="0"/>
                </a:spcAft>
              </a:pPr>
              <a:r>
                <a:rPr lang="zh-CN" altLang="en-US" sz="1500">
                  <a:solidFill>
                    <a:schemeClr val="bg1"/>
                  </a:solidFill>
                  <a:latin typeface="思源黑体 CN Regular" panose="020B0500000000000000" charset="-122"/>
                  <a:ea typeface="思源黑体 CN Regular" panose="020B0500000000000000" charset="-122"/>
                </a:rPr>
                <a:t>录入商品信息时，可多个商品一次性录入，无需一个一个检索录入，简便省力</a:t>
              </a:r>
              <a:endParaRPr lang="zh-CN" altLang="en-US" sz="1500">
                <a:solidFill>
                  <a:schemeClr val="bg1"/>
                </a:solidFill>
                <a:latin typeface="思源黑体 CN Regular" panose="020B0500000000000000" charset="-122"/>
                <a:ea typeface="思源黑体 CN Regular" panose="020B0500000000000000" charset="-122"/>
              </a:endParaRPr>
            </a:p>
          </p:txBody>
        </p:sp>
        <p:grpSp>
          <p:nvGrpSpPr>
            <p:cNvPr id="6" name="组合 5"/>
            <p:cNvGrpSpPr>
              <a:grpSpLocks noChangeAspect="1"/>
            </p:cNvGrpSpPr>
            <p:nvPr/>
          </p:nvGrpSpPr>
          <p:grpSpPr>
            <a:xfrm>
              <a:off x="11947" y="2720"/>
              <a:ext cx="3593" cy="7370"/>
              <a:chOff x="10235" y="3605"/>
              <a:chExt cx="3402" cy="6978"/>
            </a:xfrm>
          </p:grpSpPr>
          <p:sp>
            <p:nvSpPr>
              <p:cNvPr id="9" name="圆角矩形 8"/>
              <p:cNvSpPr/>
              <p:nvPr/>
            </p:nvSpPr>
            <p:spPr>
              <a:xfrm>
                <a:off x="10235" y="3605"/>
                <a:ext cx="3402" cy="6978"/>
              </a:xfrm>
              <a:prstGeom prst="roundRect">
                <a:avLst>
                  <a:gd name="adj" fmla="val 414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7" name="图片 6"/>
              <p:cNvPicPr>
                <a:picLocks noChangeAspect="1"/>
              </p:cNvPicPr>
              <p:nvPr/>
            </p:nvPicPr>
            <p:blipFill>
              <a:blip r:embed="rId2"/>
              <a:stretch>
                <a:fillRect/>
              </a:stretch>
            </p:blipFill>
            <p:spPr>
              <a:xfrm>
                <a:off x="10367" y="3725"/>
                <a:ext cx="3138" cy="6737"/>
              </a:xfrm>
              <a:prstGeom prst="rect">
                <a:avLst/>
              </a:prstGeom>
              <a:noFill/>
              <a:ln w="9525">
                <a:noFill/>
              </a:ln>
            </p:spPr>
          </p:pic>
        </p:grpSp>
      </p:grpSp>
      <p:sp>
        <p:nvSpPr>
          <p:cNvPr id="21" name="文本框 20"/>
          <p:cNvSpPr txBox="1"/>
          <p:nvPr/>
        </p:nvSpPr>
        <p:spPr>
          <a:xfrm>
            <a:off x="5334001" y="618565"/>
            <a:ext cx="1524000" cy="461645"/>
          </a:xfrm>
          <a:prstGeom prst="rect">
            <a:avLst/>
          </a:prstGeom>
          <a:noFill/>
        </p:spPr>
        <p:txBody>
          <a:bodyPr wrap="none" lIns="0" tIns="0" rIns="0" bIns="0" rtlCol="0">
            <a:spAutoFit/>
          </a:bodyPr>
          <a:p>
            <a:pPr marL="0" lvl="1" algn="ct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语音录单</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3660140" y="3917950"/>
            <a:ext cx="4871720" cy="575310"/>
            <a:chOff x="6815" y="6735"/>
            <a:chExt cx="7672" cy="906"/>
          </a:xfrm>
        </p:grpSpPr>
        <p:sp>
          <p:nvSpPr>
            <p:cNvPr id="11" name="圆角矩形 10"/>
            <p:cNvSpPr/>
            <p:nvPr>
              <p:custDataLst>
                <p:tags r:id="rId1"/>
              </p:custDataLst>
            </p:nvPr>
          </p:nvSpPr>
          <p:spPr>
            <a:xfrm>
              <a:off x="6815" y="6735"/>
              <a:ext cx="7673" cy="907"/>
            </a:xfrm>
            <a:prstGeom prst="roundRect">
              <a:avLst>
                <a:gd name="adj" fmla="val 5000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355" b="0" i="0" u="none" strike="noStrike" kern="1200" cap="none" spc="0" normalizeH="0" baseline="0" noProof="0">
                <a:ln>
                  <a:noFill/>
                </a:ln>
                <a:solidFill>
                  <a:prstClr val="white"/>
                </a:solidFill>
                <a:effectLst/>
                <a:uLnTx/>
                <a:uFillTx/>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nvGrpSpPr>
            <p:cNvPr id="13" name="Group 231"/>
            <p:cNvGrpSpPr/>
            <p:nvPr/>
          </p:nvGrpSpPr>
          <p:grpSpPr>
            <a:xfrm rot="0">
              <a:off x="7178" y="6938"/>
              <a:ext cx="436" cy="501"/>
              <a:chOff x="4608513" y="6291263"/>
              <a:chExt cx="420688" cy="471488"/>
            </a:xfrm>
            <a:solidFill>
              <a:sysClr val="window" lastClr="FFFFFF"/>
            </a:solidFill>
          </p:grpSpPr>
          <p:sp>
            <p:nvSpPr>
              <p:cNvPr id="14" name="Freeform 218"/>
              <p:cNvSpPr/>
              <p:nvPr>
                <p:custDataLst>
                  <p:tags r:id="rId2"/>
                </p:custDataLst>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solidFill>
                  <a:schemeClr val="bg1"/>
                </a:solidFill>
              </a:ln>
            </p:spPr>
            <p:txBody>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sp>
            <p:nvSpPr>
              <p:cNvPr id="15" name="Freeform 219"/>
              <p:cNvSpPr>
                <a:spLocks noEditPoints="1"/>
              </p:cNvSpPr>
              <p:nvPr>
                <p:custDataLst>
                  <p:tags r:id="rId3"/>
                </p:custDataLst>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solidFill>
                  <a:schemeClr val="bg1"/>
                </a:solidFill>
              </a:ln>
            </p:spPr>
            <p:txBody>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sp>
            <p:nvSpPr>
              <p:cNvPr id="16" name="Freeform 220"/>
              <p:cNvSpPr/>
              <p:nvPr>
                <p:custDataLst>
                  <p:tags r:id="rId4"/>
                </p:custDataLst>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solidFill>
                  <a:schemeClr val="bg1"/>
                </a:solidFill>
              </a:ln>
            </p:spPr>
            <p:txBody>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sp>
          <p:nvSpPr>
            <p:cNvPr id="19" name="文本框 8"/>
            <p:cNvSpPr txBox="1">
              <a:spLocks noChangeArrowheads="1"/>
            </p:cNvSpPr>
            <p:nvPr>
              <p:custDataLst>
                <p:tags r:id="rId5"/>
              </p:custDataLst>
            </p:nvPr>
          </p:nvSpPr>
          <p:spPr bwMode="auto">
            <a:xfrm>
              <a:off x="7933" y="6947"/>
              <a:ext cx="5684" cy="484"/>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lIns="0" tIns="0" rIns="0" bIns="0">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685800" rtl="0" eaLnBrk="1" fontAlgn="base" latinLnBrk="0" hangingPunct="1">
                <a:lnSpc>
                  <a:spcPct val="100000"/>
                </a:lnSpc>
                <a:spcBef>
                  <a:spcPct val="0"/>
                </a:spcBef>
                <a:spcAft>
                  <a:spcPct val="0"/>
                </a:spcAft>
                <a:buClrTx/>
                <a:buSzTx/>
                <a:buFont typeface="思源黑体 CN Bold" panose="020B0800000000000000" pitchFamily="34" charset="-122"/>
                <a:buNone/>
                <a:defRPr/>
              </a:pPr>
              <a:r>
                <a:rPr lang="zh-CN" altLang="zh-CN" sz="20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在</a:t>
              </a:r>
              <a:r>
                <a:rPr lang="zh-CN" altLang="zh-CN" sz="2000" b="1">
                  <a:solidFill>
                    <a:srgbClr val="FF0000"/>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思迅微商店</a:t>
              </a:r>
              <a:r>
                <a:rPr lang="zh-CN" altLang="zh-CN" sz="20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公众号里均有案例</a:t>
              </a:r>
              <a:endParaRPr kumimoji="0" lang="zh-CN" altLang="zh-CN" sz="2000" b="0" i="0" u="none" strike="noStrike" kern="1200" cap="none" spc="0" normalizeH="0" baseline="0" noProof="0">
                <a:ln>
                  <a:noFill/>
                </a:ln>
                <a:solidFill>
                  <a:schemeClr val="bg1"/>
                </a:solidFill>
                <a:effectLst/>
                <a:uLnTx/>
                <a:uFillTx/>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grpSp>
        <p:nvGrpSpPr>
          <p:cNvPr id="27" name="组合 26"/>
          <p:cNvGrpSpPr/>
          <p:nvPr/>
        </p:nvGrpSpPr>
        <p:grpSpPr>
          <a:xfrm>
            <a:off x="1254443" y="1886585"/>
            <a:ext cx="9683115" cy="1295400"/>
            <a:chOff x="2092" y="3298"/>
            <a:chExt cx="15249" cy="2040"/>
          </a:xfrm>
        </p:grpSpPr>
        <p:grpSp>
          <p:nvGrpSpPr>
            <p:cNvPr id="7" name="组合 6"/>
            <p:cNvGrpSpPr/>
            <p:nvPr/>
          </p:nvGrpSpPr>
          <p:grpSpPr>
            <a:xfrm>
              <a:off x="13939" y="3298"/>
              <a:ext cx="3402" cy="2040"/>
              <a:chOff x="13520" y="4221"/>
              <a:chExt cx="3402" cy="2040"/>
            </a:xfrm>
          </p:grpSpPr>
          <p:sp>
            <p:nvSpPr>
              <p:cNvPr id="8" name="矩形: 圆角 14"/>
              <p:cNvSpPr/>
              <p:nvPr>
                <p:custDataLst>
                  <p:tags r:id="rId6"/>
                </p:custDataLst>
              </p:nvPr>
            </p:nvSpPr>
            <p:spPr>
              <a:xfrm>
                <a:off x="13520" y="4221"/>
                <a:ext cx="3402" cy="2041"/>
              </a:xfrm>
              <a:prstGeom prst="roundRect">
                <a:avLst>
                  <a:gd name="adj" fmla="val 5271"/>
                </a:avLst>
              </a:prstGeom>
              <a:solidFill>
                <a:schemeClr val="bg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pic>
            <p:nvPicPr>
              <p:cNvPr id="12" name="图片 11" descr="思迅电子发票LOGO-蓝色字"/>
              <p:cNvPicPr>
                <a:picLocks noChangeAspect="1"/>
              </p:cNvPicPr>
              <p:nvPr>
                <p:custDataLst>
                  <p:tags r:id="rId7"/>
                </p:custDataLst>
              </p:nvPr>
            </p:nvPicPr>
            <p:blipFill>
              <a:blip r:embed="rId8"/>
              <a:stretch>
                <a:fillRect/>
              </a:stretch>
            </p:blipFill>
            <p:spPr>
              <a:xfrm>
                <a:off x="13786" y="4958"/>
                <a:ext cx="2870" cy="567"/>
              </a:xfrm>
              <a:prstGeom prst="rect">
                <a:avLst/>
              </a:prstGeom>
            </p:spPr>
          </p:pic>
        </p:grpSp>
        <p:grpSp>
          <p:nvGrpSpPr>
            <p:cNvPr id="5" name="组合 4"/>
            <p:cNvGrpSpPr/>
            <p:nvPr/>
          </p:nvGrpSpPr>
          <p:grpSpPr>
            <a:xfrm>
              <a:off x="9990" y="3298"/>
              <a:ext cx="3402" cy="2040"/>
              <a:chOff x="9845" y="4221"/>
              <a:chExt cx="3402" cy="2040"/>
            </a:xfrm>
          </p:grpSpPr>
          <p:sp>
            <p:nvSpPr>
              <p:cNvPr id="9" name="矩形: 圆角 14"/>
              <p:cNvSpPr/>
              <p:nvPr>
                <p:custDataLst>
                  <p:tags r:id="rId9"/>
                </p:custDataLst>
              </p:nvPr>
            </p:nvSpPr>
            <p:spPr>
              <a:xfrm>
                <a:off x="9845" y="4221"/>
                <a:ext cx="3402" cy="2041"/>
              </a:xfrm>
              <a:prstGeom prst="roundRect">
                <a:avLst>
                  <a:gd name="adj" fmla="val 5271"/>
                </a:avLst>
              </a:prstGeom>
              <a:solidFill>
                <a:schemeClr val="bg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sp>
            <p:nvSpPr>
              <p:cNvPr id="42" name="文本框 41"/>
              <p:cNvSpPr txBox="1"/>
              <p:nvPr>
                <p:custDataLst>
                  <p:tags r:id="rId10"/>
                </p:custDataLst>
              </p:nvPr>
            </p:nvSpPr>
            <p:spPr>
              <a:xfrm>
                <a:off x="10015" y="4999"/>
                <a:ext cx="3061" cy="484"/>
              </a:xfrm>
              <a:prstGeom prst="rect">
                <a:avLst/>
              </a:prstGeom>
              <a:noFill/>
            </p:spPr>
            <p:txBody>
              <a:bodyPr wrap="square" lIns="0" tIns="0" rIns="0" bIns="0" rtlCol="0" anchor="t">
                <a:spAutoFit/>
              </a:bodyPr>
              <a:lstStyle/>
              <a:p>
                <a:pPr algn="ctr">
                  <a:defRPr/>
                </a:pPr>
                <a:r>
                  <a:rPr lang="zh-CN" altLang="en-US" sz="2000" spc="150" dirty="0">
                    <a:solidFill>
                      <a:srgbClr val="EF8200"/>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lt"/>
                  </a:rPr>
                  <a:t>思迅聚合外卖</a:t>
                </a:r>
                <a:endParaRPr lang="zh-CN" altLang="en-US" sz="2000" spc="150" dirty="0">
                  <a:solidFill>
                    <a:srgbClr val="EF8200"/>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lt"/>
                </a:endParaRPr>
              </a:p>
            </p:txBody>
          </p:sp>
        </p:grpSp>
        <p:grpSp>
          <p:nvGrpSpPr>
            <p:cNvPr id="3" name="组合 2"/>
            <p:cNvGrpSpPr/>
            <p:nvPr/>
          </p:nvGrpSpPr>
          <p:grpSpPr>
            <a:xfrm>
              <a:off x="2092" y="3298"/>
              <a:ext cx="3402" cy="2040"/>
              <a:chOff x="2494" y="4221"/>
              <a:chExt cx="3402" cy="2040"/>
            </a:xfrm>
          </p:grpSpPr>
          <p:sp>
            <p:nvSpPr>
              <p:cNvPr id="10" name="矩形: 圆角 14"/>
              <p:cNvSpPr/>
              <p:nvPr>
                <p:custDataLst>
                  <p:tags r:id="rId11"/>
                </p:custDataLst>
              </p:nvPr>
            </p:nvSpPr>
            <p:spPr>
              <a:xfrm>
                <a:off x="2494" y="4221"/>
                <a:ext cx="3402" cy="2041"/>
              </a:xfrm>
              <a:prstGeom prst="roundRect">
                <a:avLst>
                  <a:gd name="adj" fmla="val 5271"/>
                </a:avLst>
              </a:prstGeom>
              <a:solidFill>
                <a:schemeClr val="bg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pic>
            <p:nvPicPr>
              <p:cNvPr id="18" name="图片 17" descr="微小店LOGO名称"/>
              <p:cNvPicPr>
                <a:picLocks noChangeAspect="1"/>
              </p:cNvPicPr>
              <p:nvPr>
                <p:custDataLst>
                  <p:tags r:id="rId12"/>
                </p:custDataLst>
              </p:nvPr>
            </p:nvPicPr>
            <p:blipFill>
              <a:blip r:embed="rId13"/>
              <a:stretch>
                <a:fillRect/>
              </a:stretch>
            </p:blipFill>
            <p:spPr>
              <a:xfrm>
                <a:off x="3006" y="4958"/>
                <a:ext cx="2378" cy="567"/>
              </a:xfrm>
              <a:prstGeom prst="rect">
                <a:avLst/>
              </a:prstGeom>
            </p:spPr>
          </p:pic>
        </p:grpSp>
        <p:grpSp>
          <p:nvGrpSpPr>
            <p:cNvPr id="26" name="组合 25"/>
            <p:cNvGrpSpPr/>
            <p:nvPr/>
          </p:nvGrpSpPr>
          <p:grpSpPr>
            <a:xfrm>
              <a:off x="6041" y="3298"/>
              <a:ext cx="3402" cy="2040"/>
              <a:chOff x="6169" y="4221"/>
              <a:chExt cx="3402" cy="2040"/>
            </a:xfrm>
          </p:grpSpPr>
          <p:sp>
            <p:nvSpPr>
              <p:cNvPr id="22" name="矩形: 圆角 14"/>
              <p:cNvSpPr/>
              <p:nvPr>
                <p:custDataLst>
                  <p:tags r:id="rId14"/>
                </p:custDataLst>
              </p:nvPr>
            </p:nvSpPr>
            <p:spPr>
              <a:xfrm>
                <a:off x="6169" y="4221"/>
                <a:ext cx="3402" cy="2041"/>
              </a:xfrm>
              <a:prstGeom prst="roundRect">
                <a:avLst>
                  <a:gd name="adj" fmla="val 5271"/>
                </a:avLst>
              </a:prstGeom>
              <a:solidFill>
                <a:schemeClr val="bg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nvGrpSpPr>
              <p:cNvPr id="4" name="组合 3"/>
              <p:cNvGrpSpPr/>
              <p:nvPr/>
            </p:nvGrpSpPr>
            <p:grpSpPr>
              <a:xfrm>
                <a:off x="6539" y="4893"/>
                <a:ext cx="2661" cy="696"/>
                <a:chOff x="6358" y="4687"/>
                <a:chExt cx="2661" cy="696"/>
              </a:xfrm>
            </p:grpSpPr>
            <p:pic>
              <p:nvPicPr>
                <p:cNvPr id="23" name="图片 22" descr="E:/siss-yoti/0思迅020事业部/1、小程序商家成功运营/0、每月营销方案/行业素材/思迅新零售产品系列/老板助手资源 56@2x.png老板助手资源 56@2x"/>
                <p:cNvPicPr>
                  <a:picLocks noChangeAspect="1"/>
                </p:cNvPicPr>
                <p:nvPr>
                  <p:custDataLst>
                    <p:tags r:id="rId15"/>
                  </p:custDataLst>
                </p:nvPr>
              </p:nvPicPr>
              <p:blipFill>
                <a:blip r:embed="rId16"/>
                <a:srcRect t="56" b="56"/>
                <a:stretch>
                  <a:fillRect/>
                </a:stretch>
              </p:blipFill>
              <p:spPr>
                <a:xfrm>
                  <a:off x="6358" y="4687"/>
                  <a:ext cx="696" cy="696"/>
                </a:xfrm>
                <a:prstGeom prst="rect">
                  <a:avLst/>
                </a:prstGeom>
              </p:spPr>
            </p:pic>
            <p:sp>
              <p:nvSpPr>
                <p:cNvPr id="24" name="文本框 23"/>
                <p:cNvSpPr txBox="1"/>
                <p:nvPr>
                  <p:custDataLst>
                    <p:tags r:id="rId17"/>
                  </p:custDataLst>
                </p:nvPr>
              </p:nvSpPr>
              <p:spPr>
                <a:xfrm>
                  <a:off x="7279" y="4817"/>
                  <a:ext cx="1741" cy="436"/>
                </a:xfrm>
                <a:prstGeom prst="rect">
                  <a:avLst/>
                </a:prstGeom>
                <a:noFill/>
              </p:spPr>
              <p:txBody>
                <a:bodyPr wrap="square" lIns="0" tIns="0" rIns="0" bIns="0" rtlCol="0" anchor="t">
                  <a:spAutoFit/>
                </a:bodyPr>
                <a:lstStyle/>
                <a:p>
                  <a:pPr algn="l">
                    <a:defRPr/>
                  </a:pPr>
                  <a:r>
                    <a:rPr lang="zh-CN" altLang="en-US" spc="150" dirty="0">
                      <a:solidFill>
                        <a:srgbClr val="00ABFF"/>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lt"/>
                    </a:rPr>
                    <a:t>思迅管店</a:t>
                  </a:r>
                  <a:endParaRPr lang="zh-CN" altLang="en-US" spc="150" dirty="0">
                    <a:solidFill>
                      <a:srgbClr val="00ABFF"/>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lt"/>
                  </a:endParaRPr>
                </a:p>
              </p:txBody>
            </p:sp>
          </p:grpSp>
        </p:grpSp>
      </p:grpSp>
      <p:pic>
        <p:nvPicPr>
          <p:cNvPr id="25" name="图片 24" descr="微商店公众号二维码"/>
          <p:cNvPicPr>
            <a:picLocks noChangeAspect="1"/>
          </p:cNvPicPr>
          <p:nvPr/>
        </p:nvPicPr>
        <p:blipFill>
          <a:blip r:embed="rId18"/>
          <a:stretch>
            <a:fillRect/>
          </a:stretch>
        </p:blipFill>
        <p:spPr>
          <a:xfrm>
            <a:off x="5268913" y="4653280"/>
            <a:ext cx="1654175" cy="1654175"/>
          </a:xfrm>
          <a:prstGeom prst="rect">
            <a:avLst/>
          </a:prstGeom>
          <a:effectLst/>
        </p:spPr>
      </p:pic>
      <p:sp>
        <p:nvSpPr>
          <p:cNvPr id="2" name="文本框 1"/>
          <p:cNvSpPr txBox="1"/>
          <p:nvPr/>
        </p:nvSpPr>
        <p:spPr>
          <a:xfrm>
            <a:off x="3744913" y="618565"/>
            <a:ext cx="4702175" cy="461645"/>
          </a:xfrm>
          <a:prstGeom prst="rect">
            <a:avLst/>
          </a:prstGeom>
          <a:noFill/>
        </p:spPr>
        <p:txBody>
          <a:bodyPr wrap="none" lIns="0" tIns="0" rIns="0" bIns="0" rtlCol="0">
            <a:spAutoFit/>
          </a:bodyPr>
          <a:p>
            <a:pPr algn="ctr"/>
            <a:r>
              <a:rPr lang="zh-CN" altLang="en-US" sz="3000" b="1" dirty="0">
                <a:solidFill>
                  <a:schemeClr val="bg1"/>
                </a:solidFill>
                <a:latin typeface="微软雅黑" panose="020B0503020204020204" charset="-122"/>
                <a:ea typeface="微软雅黑" panose="020B0503020204020204" charset="-122"/>
                <a:cs typeface="思源黑体 CN Bold" panose="020B0800000000000000" pitchFamily="34" charset="-122"/>
                <a:sym typeface="Arial" panose="020B0604020202020204" pitchFamily="34" charset="0"/>
              </a:rPr>
              <a:t>数字零售产品家族</a:t>
            </a:r>
            <a:r>
              <a:rPr lang="en-US" altLang="zh-CN" sz="3000" b="1" dirty="0">
                <a:solidFill>
                  <a:schemeClr val="bg1"/>
                </a:solidFill>
                <a:latin typeface="微软雅黑" panose="020B0503020204020204" charset="-122"/>
                <a:ea typeface="微软雅黑" panose="020B0503020204020204" charset="-122"/>
                <a:cs typeface="思源黑体 CN Bold" panose="020B0800000000000000" pitchFamily="34" charset="-122"/>
                <a:sym typeface="Arial" panose="020B0604020202020204" pitchFamily="34" charset="0"/>
              </a:rPr>
              <a:t>|</a:t>
            </a:r>
            <a:r>
              <a:rPr lang="zh-CN" altLang="zh-CN" sz="3000" b="1" dirty="0">
                <a:solidFill>
                  <a:schemeClr val="bg1"/>
                </a:solidFill>
                <a:latin typeface="微软雅黑" panose="020B0503020204020204" charset="-122"/>
                <a:ea typeface="微软雅黑" panose="020B0503020204020204" charset="-122"/>
                <a:cs typeface="思源黑体 CN Bold" panose="020B0800000000000000" pitchFamily="34" charset="-122"/>
                <a:sym typeface="Arial" panose="020B0604020202020204" pitchFamily="34" charset="0"/>
              </a:rPr>
              <a:t>本地生活</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948000" y="1153160"/>
            <a:ext cx="10296000" cy="5580000"/>
            <a:chOff x="1502" y="1759"/>
            <a:chExt cx="16298" cy="8944"/>
          </a:xfrm>
        </p:grpSpPr>
        <p:sp>
          <p:nvSpPr>
            <p:cNvPr id="3" name="圆角矩形 2"/>
            <p:cNvSpPr/>
            <p:nvPr/>
          </p:nvSpPr>
          <p:spPr>
            <a:xfrm>
              <a:off x="1502" y="1759"/>
              <a:ext cx="16298" cy="8945"/>
            </a:xfrm>
            <a:prstGeom prst="roundRect">
              <a:avLst>
                <a:gd name="adj" fmla="val 216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7" name="图片 6" descr="O2O-思迅管店-03-透明"/>
            <p:cNvPicPr>
              <a:picLocks noChangeAspect="1"/>
            </p:cNvPicPr>
            <p:nvPr/>
          </p:nvPicPr>
          <p:blipFill>
            <a:blip r:embed="rId1"/>
            <a:stretch>
              <a:fillRect/>
            </a:stretch>
          </p:blipFill>
          <p:spPr>
            <a:xfrm>
              <a:off x="1714" y="1967"/>
              <a:ext cx="15874" cy="8529"/>
            </a:xfrm>
            <a:prstGeom prst="rect">
              <a:avLst/>
            </a:prstGeom>
          </p:spPr>
        </p:pic>
      </p:grpSp>
      <p:sp>
        <p:nvSpPr>
          <p:cNvPr id="2" name="文本框 1"/>
          <p:cNvSpPr txBox="1"/>
          <p:nvPr/>
        </p:nvSpPr>
        <p:spPr>
          <a:xfrm>
            <a:off x="4572001" y="618565"/>
            <a:ext cx="3048000" cy="461645"/>
          </a:xfrm>
          <a:prstGeom prst="rect">
            <a:avLst/>
          </a:prstGeom>
          <a:noFill/>
        </p:spPr>
        <p:txBody>
          <a:bodyPr wrap="none" lIns="0" tIns="0" rIns="0" bIns="0" rtlCol="0">
            <a:spAutoFit/>
          </a:bodyPr>
          <a:p>
            <a:pPr algn="ctr"/>
            <a:r>
              <a:rPr lang="zh-CN" sz="3000" b="1"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智慧零售业务总览</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921385" y="1294130"/>
            <a:ext cx="3783330" cy="5331460"/>
            <a:chOff x="1317" y="1826"/>
            <a:chExt cx="5958" cy="8396"/>
          </a:xfrm>
        </p:grpSpPr>
        <p:sp>
          <p:nvSpPr>
            <p:cNvPr id="9" name="圆角矩形 8"/>
            <p:cNvSpPr/>
            <p:nvPr/>
          </p:nvSpPr>
          <p:spPr>
            <a:xfrm>
              <a:off x="1317" y="1826"/>
              <a:ext cx="5958" cy="8397"/>
            </a:xfrm>
            <a:prstGeom prst="roundRect">
              <a:avLst>
                <a:gd name="adj" fmla="val 414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128" name="图片 127"/>
            <p:cNvPicPr>
              <a:picLocks noChangeAspect="1"/>
            </p:cNvPicPr>
            <p:nvPr>
              <p:custDataLst>
                <p:tags r:id="rId1"/>
              </p:custDataLst>
            </p:nvPr>
          </p:nvPicPr>
          <p:blipFill>
            <a:blip r:embed="rId2"/>
            <a:stretch>
              <a:fillRect/>
            </a:stretch>
          </p:blipFill>
          <p:spPr>
            <a:xfrm>
              <a:off x="1467" y="1981"/>
              <a:ext cx="5658" cy="8086"/>
            </a:xfrm>
            <a:prstGeom prst="rect">
              <a:avLst/>
            </a:prstGeom>
          </p:spPr>
        </p:pic>
      </p:grpSp>
      <p:sp>
        <p:nvSpPr>
          <p:cNvPr id="129" name="文本框 128"/>
          <p:cNvSpPr txBox="1"/>
          <p:nvPr>
            <p:custDataLst>
              <p:tags r:id="rId3"/>
            </p:custDataLst>
          </p:nvPr>
        </p:nvSpPr>
        <p:spPr>
          <a:xfrm>
            <a:off x="5353050" y="1426210"/>
            <a:ext cx="6170930" cy="1731010"/>
          </a:xfrm>
          <a:prstGeom prst="rect">
            <a:avLst/>
          </a:prstGeom>
          <a:noFill/>
        </p:spPr>
        <p:txBody>
          <a:bodyPr wrap="square" lIns="0" tIns="0" rIns="0" bIns="0" rtlCol="0" anchor="t">
            <a:spAutoFit/>
          </a:bodyPr>
          <a:lstStyle/>
          <a:p>
            <a:pPr>
              <a:lnSpc>
                <a:spcPct val="150000"/>
              </a:lnSpc>
            </a:pPr>
            <a:r>
              <a:rPr lang="zh-CN" altLang="en-US" sz="1500" dirty="0">
                <a:solidFill>
                  <a:schemeClr val="bg1"/>
                </a:solidFill>
                <a:latin typeface="思源黑体 CN Regular" panose="020B0500000000000000" charset="-122"/>
                <a:ea typeface="思源黑体 CN Regular" panose="020B0500000000000000" charset="-122"/>
                <a:cs typeface="+mn-ea"/>
                <a:sym typeface="+mn-ea"/>
              </a:rPr>
              <a:t>思迅聚合外卖平台是一个将多个外卖平台的订单等信息进行整合的平台，同时支持美团外卖、美团闪购、美团券饿了么外卖、饿了么零售、抖音外卖等外卖订单，统一实时到思迅的外卖平台，实现自动接单、自动打印、同步库存等，帮助商家在多个外卖平台上开展外卖业务，提高接单效率，便捷统一化管理订单，省事省力</a:t>
            </a:r>
            <a:endParaRPr lang="zh-CN" altLang="en-US" sz="1500" dirty="0">
              <a:solidFill>
                <a:schemeClr val="bg1"/>
              </a:solidFill>
              <a:latin typeface="思源黑体 CN Regular" panose="020B0500000000000000" charset="-122"/>
              <a:ea typeface="思源黑体 CN Regular" panose="020B0500000000000000" charset="-122"/>
              <a:cs typeface="+mn-ea"/>
              <a:sym typeface="+mn-ea"/>
            </a:endParaRPr>
          </a:p>
        </p:txBody>
      </p:sp>
      <p:sp>
        <p:nvSpPr>
          <p:cNvPr id="2" name="文本框 1"/>
          <p:cNvSpPr txBox="1"/>
          <p:nvPr/>
        </p:nvSpPr>
        <p:spPr>
          <a:xfrm>
            <a:off x="5334001" y="618565"/>
            <a:ext cx="1524000" cy="461645"/>
          </a:xfrm>
          <a:prstGeom prst="rect">
            <a:avLst/>
          </a:prstGeom>
          <a:noFill/>
        </p:spPr>
        <p:txBody>
          <a:bodyPr wrap="none" lIns="0" tIns="0" rIns="0" bIns="0" rtlCol="0">
            <a:spAutoFit/>
          </a:bodyPr>
          <a:p>
            <a:pPr algn="ctr"/>
            <a:r>
              <a:rPr lang="zh-CN" sz="3000" dirty="0">
                <a:solidFill>
                  <a:schemeClr val="bg1"/>
                </a:solidFill>
                <a:latin typeface="思源黑体 CN Bold" panose="020B0800000000000000" pitchFamily="34" charset="-122"/>
                <a:ea typeface="思源黑体 CN Bold" panose="020B0800000000000000" pitchFamily="34" charset="-122"/>
                <a:sym typeface="+mn-ea"/>
              </a:rPr>
              <a:t>聚合外卖</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12" name="组合 11"/>
          <p:cNvGrpSpPr/>
          <p:nvPr/>
        </p:nvGrpSpPr>
        <p:grpSpPr>
          <a:xfrm>
            <a:off x="5334000" y="3345180"/>
            <a:ext cx="4606925" cy="3280410"/>
            <a:chOff x="7853" y="5268"/>
            <a:chExt cx="7255" cy="5166"/>
          </a:xfrm>
        </p:grpSpPr>
        <p:grpSp>
          <p:nvGrpSpPr>
            <p:cNvPr id="5" name="组合 4"/>
            <p:cNvGrpSpPr/>
            <p:nvPr/>
          </p:nvGrpSpPr>
          <p:grpSpPr>
            <a:xfrm>
              <a:off x="7853" y="5268"/>
              <a:ext cx="7255" cy="5166"/>
              <a:chOff x="8092" y="5268"/>
              <a:chExt cx="7255" cy="5166"/>
            </a:xfrm>
          </p:grpSpPr>
          <p:sp>
            <p:nvSpPr>
              <p:cNvPr id="4" name="圆角矩形 3"/>
              <p:cNvSpPr/>
              <p:nvPr/>
            </p:nvSpPr>
            <p:spPr>
              <a:xfrm>
                <a:off x="8092" y="5268"/>
                <a:ext cx="7255" cy="5166"/>
              </a:xfrm>
              <a:prstGeom prst="roundRect">
                <a:avLst>
                  <a:gd name="adj" fmla="val 4140"/>
                </a:avLst>
              </a:prstGeom>
              <a:solidFill>
                <a:srgbClr val="159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130" name="图片 129"/>
              <p:cNvPicPr>
                <a:picLocks noChangeAspect="1"/>
              </p:cNvPicPr>
              <p:nvPr>
                <p:custDataLst>
                  <p:tags r:id="rId4"/>
                </p:custDataLst>
              </p:nvPr>
            </p:nvPicPr>
            <p:blipFill>
              <a:blip r:embed="rId5"/>
              <a:stretch>
                <a:fillRect/>
              </a:stretch>
            </p:blipFill>
            <p:spPr>
              <a:xfrm>
                <a:off x="8162" y="5452"/>
                <a:ext cx="7166" cy="4799"/>
              </a:xfrm>
              <a:prstGeom prst="rect">
                <a:avLst/>
              </a:prstGeom>
            </p:spPr>
          </p:pic>
        </p:grpSp>
        <p:sp>
          <p:nvSpPr>
            <p:cNvPr id="7" name="矩形 6"/>
            <p:cNvSpPr/>
            <p:nvPr/>
          </p:nvSpPr>
          <p:spPr>
            <a:xfrm>
              <a:off x="8065" y="6206"/>
              <a:ext cx="335" cy="404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矩形 7"/>
            <p:cNvSpPr/>
            <p:nvPr/>
          </p:nvSpPr>
          <p:spPr>
            <a:xfrm>
              <a:off x="14687" y="6206"/>
              <a:ext cx="247" cy="404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矩形 9"/>
            <p:cNvSpPr/>
            <p:nvPr/>
          </p:nvSpPr>
          <p:spPr>
            <a:xfrm>
              <a:off x="8065" y="6206"/>
              <a:ext cx="6869" cy="22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矩形 10"/>
            <p:cNvSpPr/>
            <p:nvPr/>
          </p:nvSpPr>
          <p:spPr>
            <a:xfrm>
              <a:off x="8065" y="10030"/>
              <a:ext cx="6869" cy="22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143501" y="3919855"/>
            <a:ext cx="5717540" cy="2523490"/>
            <a:chOff x="8051" y="5809"/>
            <a:chExt cx="9004" cy="3974"/>
          </a:xfrm>
        </p:grpSpPr>
        <p:sp>
          <p:nvSpPr>
            <p:cNvPr id="3" name="圆角矩形 2"/>
            <p:cNvSpPr/>
            <p:nvPr/>
          </p:nvSpPr>
          <p:spPr>
            <a:xfrm>
              <a:off x="8051" y="5809"/>
              <a:ext cx="9004" cy="3974"/>
            </a:xfrm>
            <a:prstGeom prst="roundRect">
              <a:avLst>
                <a:gd name="adj" fmla="val 465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5" name="图片 4"/>
            <p:cNvPicPr/>
            <p:nvPr>
              <p:custDataLst>
                <p:tags r:id="rId1"/>
              </p:custDataLst>
            </p:nvPr>
          </p:nvPicPr>
          <p:blipFill>
            <a:blip r:embed="rId2"/>
            <a:stretch>
              <a:fillRect/>
            </a:stretch>
          </p:blipFill>
          <p:spPr>
            <a:xfrm>
              <a:off x="8233" y="5958"/>
              <a:ext cx="8640" cy="3677"/>
            </a:xfrm>
            <a:prstGeom prst="rect">
              <a:avLst/>
            </a:prstGeom>
            <a:noFill/>
            <a:ln w="9525">
              <a:noFill/>
            </a:ln>
          </p:spPr>
        </p:pic>
      </p:grpSp>
      <p:sp>
        <p:nvSpPr>
          <p:cNvPr id="7" name="文本框 6"/>
          <p:cNvSpPr txBox="1"/>
          <p:nvPr>
            <p:custDataLst>
              <p:tags r:id="rId3"/>
            </p:custDataLst>
          </p:nvPr>
        </p:nvSpPr>
        <p:spPr>
          <a:xfrm>
            <a:off x="5143501" y="1344930"/>
            <a:ext cx="6096000" cy="2077085"/>
          </a:xfrm>
          <a:prstGeom prst="rect">
            <a:avLst/>
          </a:prstGeom>
          <a:noFill/>
        </p:spPr>
        <p:txBody>
          <a:bodyPr wrap="square" lIns="0" tIns="0" rIns="0" bIns="0" rtlCol="0" anchor="t">
            <a:spAutoFit/>
          </a:bodyPr>
          <a:lstStyle/>
          <a:p>
            <a:pPr>
              <a:lnSpc>
                <a:spcPct val="150000"/>
              </a:lnSpc>
            </a:pP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随着抖音“同城流量”在不断蓄势与开放，愈加成熟“同城生态”为抖音团购的发展提供了巨大潜力，团购+同城，是抖音本地生活化相当重要的一步，也让实体商家看到商机</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a:p>
            <a:pPr>
              <a:lnSpc>
                <a:spcPct val="150000"/>
              </a:lnSpc>
            </a:pP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a:p>
            <a:pPr>
              <a:lnSpc>
                <a:spcPct val="150000"/>
              </a:lnSpc>
            </a:pP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思迅携手抖音赋能实体商家——全系列产品均已对接抖音团购券，多方位助力商家抓住同城流量红利</a:t>
            </a:r>
            <a:endParaRPr lang="zh-CN" altLang="en-US" sz="1500">
              <a:latin typeface="思源黑体 CN Regular" panose="020B0500000000000000" charset="-122"/>
              <a:ea typeface="思源黑体 CN Regular" panose="020B0500000000000000" charset="-122"/>
              <a:cs typeface="思源黑体 CN Regular" panose="020B0500000000000000" charset="-122"/>
            </a:endParaRPr>
          </a:p>
        </p:txBody>
      </p:sp>
      <p:pic>
        <p:nvPicPr>
          <p:cNvPr id="8" name="图片 7" descr="抖音 (1)"/>
          <p:cNvPicPr>
            <a:picLocks noChangeAspect="1"/>
          </p:cNvPicPr>
          <p:nvPr>
            <p:custDataLst>
              <p:tags r:id="rId4"/>
            </p:custDataLst>
          </p:nvPr>
        </p:nvPicPr>
        <p:blipFill>
          <a:blip r:embed="rId5"/>
          <a:stretch>
            <a:fillRect/>
          </a:stretch>
        </p:blipFill>
        <p:spPr>
          <a:xfrm>
            <a:off x="31750" y="1619250"/>
            <a:ext cx="5448935" cy="4685665"/>
          </a:xfrm>
          <a:prstGeom prst="rect">
            <a:avLst/>
          </a:prstGeom>
        </p:spPr>
      </p:pic>
      <p:sp>
        <p:nvSpPr>
          <p:cNvPr id="2" name="文本框 1"/>
          <p:cNvSpPr txBox="1"/>
          <p:nvPr/>
        </p:nvSpPr>
        <p:spPr>
          <a:xfrm>
            <a:off x="5143501" y="609040"/>
            <a:ext cx="1905000" cy="461645"/>
          </a:xfrm>
          <a:prstGeom prst="rect">
            <a:avLst/>
          </a:prstGeom>
          <a:noFill/>
        </p:spPr>
        <p:txBody>
          <a:bodyPr wrap="none" lIns="0" tIns="0" rIns="0" bIns="0" rtlCol="0">
            <a:spAutoFit/>
          </a:bodyPr>
          <a:p>
            <a:pPr algn="ctr"/>
            <a:r>
              <a:rPr lang="zh-CN" sz="3000" dirty="0">
                <a:solidFill>
                  <a:schemeClr val="bg1"/>
                </a:solidFill>
                <a:latin typeface="思源黑体 CN Bold" panose="020B0800000000000000" pitchFamily="34" charset="-122"/>
                <a:ea typeface="思源黑体 CN Bold" panose="020B0800000000000000" pitchFamily="34" charset="-122"/>
                <a:sym typeface="+mn-ea"/>
              </a:rPr>
              <a:t>抖音团购券</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160396" y="609040"/>
            <a:ext cx="5871210" cy="461645"/>
          </a:xfrm>
          <a:prstGeom prst="rect">
            <a:avLst/>
          </a:prstGeom>
          <a:noFill/>
        </p:spPr>
        <p:txBody>
          <a:bodyPr wrap="none" lIns="0" tIns="0" rIns="0" bIns="0" rtlCol="0">
            <a:spAutoFit/>
          </a:bodyPr>
          <a:p>
            <a:pPr algn="ctr"/>
            <a:r>
              <a:rPr lang="zh-CN"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Arial" panose="020B0604020202020204" pitchFamily="34" charset="0"/>
              </a:rPr>
              <a:t>思迅电子发票</a:t>
            </a:r>
            <a:r>
              <a:rPr lang="en-US" altLang="zh-CN"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Arial" panose="020B0604020202020204" pitchFamily="34" charset="0"/>
              </a:rPr>
              <a:t>·</a:t>
            </a:r>
            <a:r>
              <a:rPr lang="zh-CN" altLang="en-US" sz="3000" dirty="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顾客· 扫小票码开票</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nvGrpSpPr>
          <p:cNvPr id="15" name="组合 14"/>
          <p:cNvGrpSpPr/>
          <p:nvPr/>
        </p:nvGrpSpPr>
        <p:grpSpPr>
          <a:xfrm rot="0">
            <a:off x="977583" y="2315210"/>
            <a:ext cx="3808730" cy="4210685"/>
            <a:chOff x="981" y="3576"/>
            <a:chExt cx="5998" cy="6631"/>
          </a:xfrm>
        </p:grpSpPr>
        <p:sp>
          <p:nvSpPr>
            <p:cNvPr id="18" name="文本框 17"/>
            <p:cNvSpPr txBox="1"/>
            <p:nvPr>
              <p:custDataLst>
                <p:tags r:id="rId1"/>
              </p:custDataLst>
            </p:nvPr>
          </p:nvSpPr>
          <p:spPr>
            <a:xfrm>
              <a:off x="2388" y="9701"/>
              <a:ext cx="3185" cy="507"/>
            </a:xfrm>
            <a:prstGeom prst="rect">
              <a:avLst/>
            </a:prstGeom>
            <a:noFill/>
          </p:spPr>
          <p:txBody>
            <a:bodyPr wrap="none" rtlCol="0" anchor="t">
              <a:spAutoFit/>
            </a:bodyPr>
            <a:lstStyle/>
            <a:p>
              <a:pPr algn="l"/>
              <a:r>
                <a:rPr lang="zh-CN" altLang="en-US" sz="1500" b="1"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① 顾客扫码</a:t>
              </a:r>
              <a:r>
                <a:rPr lang="en-US" altLang="zh-CN" sz="1500" b="1"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-POS</a:t>
              </a:r>
              <a:r>
                <a:rPr lang="zh-CN" altLang="en-US" sz="1500" b="1"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小票</a:t>
              </a:r>
              <a:endParaRPr lang="zh-CN" altLang="en-US" sz="1500" b="1"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grpSp>
          <p:nvGrpSpPr>
            <p:cNvPr id="12" name="组合 11"/>
            <p:cNvGrpSpPr/>
            <p:nvPr/>
          </p:nvGrpSpPr>
          <p:grpSpPr>
            <a:xfrm>
              <a:off x="981" y="3576"/>
              <a:ext cx="5998" cy="5922"/>
              <a:chOff x="996" y="3576"/>
              <a:chExt cx="5998" cy="5922"/>
            </a:xfrm>
          </p:grpSpPr>
          <p:sp>
            <p:nvSpPr>
              <p:cNvPr id="5" name="圆角矩形 4"/>
              <p:cNvSpPr/>
              <p:nvPr/>
            </p:nvSpPr>
            <p:spPr>
              <a:xfrm>
                <a:off x="996" y="3576"/>
                <a:ext cx="5998" cy="5923"/>
              </a:xfrm>
              <a:prstGeom prst="roundRect">
                <a:avLst>
                  <a:gd name="adj" fmla="val 31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1" name="图片 20" descr="资源 12@4x"/>
              <p:cNvPicPr>
                <a:picLocks noChangeAspect="1"/>
              </p:cNvPicPr>
              <p:nvPr>
                <p:custDataLst>
                  <p:tags r:id="rId2"/>
                </p:custDataLst>
              </p:nvPr>
            </p:nvPicPr>
            <p:blipFill>
              <a:blip r:embed="rId3"/>
              <a:stretch>
                <a:fillRect/>
              </a:stretch>
            </p:blipFill>
            <p:spPr>
              <a:xfrm>
                <a:off x="1129" y="3703"/>
                <a:ext cx="5731" cy="5669"/>
              </a:xfrm>
              <a:prstGeom prst="rect">
                <a:avLst/>
              </a:prstGeom>
            </p:spPr>
          </p:pic>
        </p:grpSp>
      </p:grpSp>
      <p:grpSp>
        <p:nvGrpSpPr>
          <p:cNvPr id="14" name="组合 13"/>
          <p:cNvGrpSpPr/>
          <p:nvPr/>
        </p:nvGrpSpPr>
        <p:grpSpPr>
          <a:xfrm rot="0">
            <a:off x="5502593" y="2315210"/>
            <a:ext cx="2244090" cy="4210685"/>
            <a:chOff x="8124" y="3576"/>
            <a:chExt cx="3534" cy="6631"/>
          </a:xfrm>
        </p:grpSpPr>
        <p:sp>
          <p:nvSpPr>
            <p:cNvPr id="19" name="文本框 18"/>
            <p:cNvSpPr txBox="1"/>
            <p:nvPr>
              <p:custDataLst>
                <p:tags r:id="rId4"/>
              </p:custDataLst>
            </p:nvPr>
          </p:nvSpPr>
          <p:spPr>
            <a:xfrm>
              <a:off x="8162" y="9701"/>
              <a:ext cx="3459" cy="507"/>
            </a:xfrm>
            <a:prstGeom prst="rect">
              <a:avLst/>
            </a:prstGeom>
            <a:noFill/>
          </p:spPr>
          <p:txBody>
            <a:bodyPr wrap="none" rtlCol="0" anchor="t">
              <a:spAutoFit/>
            </a:bodyPr>
            <a:lstStyle/>
            <a:p>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② 点</a:t>
              </a:r>
              <a:r>
                <a:rPr lang="en-US"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a:t>
              </a: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选择抬头</a:t>
              </a:r>
              <a:r>
                <a:rPr lang="en-US"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a:t>
              </a: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开票</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grpSp>
          <p:nvGrpSpPr>
            <p:cNvPr id="11" name="组合 10"/>
            <p:cNvGrpSpPr/>
            <p:nvPr/>
          </p:nvGrpSpPr>
          <p:grpSpPr>
            <a:xfrm>
              <a:off x="8124" y="3576"/>
              <a:ext cx="3534" cy="5922"/>
              <a:chOff x="8241" y="3576"/>
              <a:chExt cx="3534" cy="5922"/>
            </a:xfrm>
          </p:grpSpPr>
          <p:sp>
            <p:nvSpPr>
              <p:cNvPr id="6" name="圆角矩形 5"/>
              <p:cNvSpPr/>
              <p:nvPr/>
            </p:nvSpPr>
            <p:spPr>
              <a:xfrm>
                <a:off x="8241" y="3576"/>
                <a:ext cx="3535" cy="5923"/>
              </a:xfrm>
              <a:prstGeom prst="roundRect">
                <a:avLst>
                  <a:gd name="adj" fmla="val 31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2" name="图片 21" descr="资源 13@4x"/>
              <p:cNvPicPr>
                <a:picLocks noChangeAspect="1"/>
              </p:cNvPicPr>
              <p:nvPr>
                <p:custDataLst>
                  <p:tags r:id="rId5"/>
                </p:custDataLst>
              </p:nvPr>
            </p:nvPicPr>
            <p:blipFill>
              <a:blip r:embed="rId6"/>
              <a:stretch>
                <a:fillRect/>
              </a:stretch>
            </p:blipFill>
            <p:spPr>
              <a:xfrm>
                <a:off x="8370" y="3703"/>
                <a:ext cx="3277" cy="5669"/>
              </a:xfrm>
              <a:prstGeom prst="rect">
                <a:avLst/>
              </a:prstGeom>
            </p:spPr>
          </p:pic>
        </p:grpSp>
      </p:grpSp>
      <p:grpSp>
        <p:nvGrpSpPr>
          <p:cNvPr id="13" name="组合 12"/>
          <p:cNvGrpSpPr/>
          <p:nvPr/>
        </p:nvGrpSpPr>
        <p:grpSpPr>
          <a:xfrm rot="0">
            <a:off x="8462963" y="2315210"/>
            <a:ext cx="2320290" cy="4211320"/>
            <a:chOff x="12802" y="3576"/>
            <a:chExt cx="3655" cy="6632"/>
          </a:xfrm>
        </p:grpSpPr>
        <p:sp>
          <p:nvSpPr>
            <p:cNvPr id="20" name="文本框 19"/>
            <p:cNvSpPr txBox="1"/>
            <p:nvPr>
              <p:custDataLst>
                <p:tags r:id="rId7"/>
              </p:custDataLst>
            </p:nvPr>
          </p:nvSpPr>
          <p:spPr>
            <a:xfrm>
              <a:off x="12802" y="9701"/>
              <a:ext cx="3655" cy="507"/>
            </a:xfrm>
            <a:prstGeom prst="rect">
              <a:avLst/>
            </a:prstGeom>
            <a:noFill/>
          </p:spPr>
          <p:txBody>
            <a:bodyPr wrap="none" rtlCol="0" anchor="t">
              <a:spAutoFit/>
            </a:bodyPr>
            <a:lstStyle/>
            <a:p>
              <a:pPr algn="l">
                <a:lnSpc>
                  <a:spcPct val="100000"/>
                </a:lnSpc>
                <a:buClrTx/>
                <a:buSzTx/>
                <a:buFontTx/>
              </a:pPr>
              <a:r>
                <a:rPr lang="zh-CN" altLang="en-US" sz="15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rPr>
                <a:t>③ 马上出票存入微信卡包</a:t>
              </a:r>
              <a:endParaRPr lang="zh-CN" altLang="en-US" sz="1500" dirty="0">
                <a:solidFill>
                  <a:schemeClr val="bg1"/>
                </a:solidFill>
                <a:latin typeface="思源黑体 CN Regular" panose="020B0500000000000000" charset="-122"/>
                <a:ea typeface="思源黑体 CN Regular" panose="020B0500000000000000" charset="-122"/>
                <a:cs typeface="思源黑体 CN Bold" panose="020B0800000000000000" pitchFamily="34" charset="-122"/>
                <a:sym typeface="+mn-ea"/>
              </a:endParaRPr>
            </a:p>
          </p:txBody>
        </p:sp>
        <p:grpSp>
          <p:nvGrpSpPr>
            <p:cNvPr id="10" name="组合 9"/>
            <p:cNvGrpSpPr/>
            <p:nvPr/>
          </p:nvGrpSpPr>
          <p:grpSpPr>
            <a:xfrm>
              <a:off x="12803" y="3576"/>
              <a:ext cx="3653" cy="5923"/>
              <a:chOff x="12817" y="3576"/>
              <a:chExt cx="3653" cy="5923"/>
            </a:xfrm>
          </p:grpSpPr>
          <p:sp>
            <p:nvSpPr>
              <p:cNvPr id="9" name="圆角矩形 8"/>
              <p:cNvSpPr/>
              <p:nvPr/>
            </p:nvSpPr>
            <p:spPr>
              <a:xfrm>
                <a:off x="12817" y="3576"/>
                <a:ext cx="3653" cy="5923"/>
              </a:xfrm>
              <a:prstGeom prst="roundRect">
                <a:avLst>
                  <a:gd name="adj" fmla="val 31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3" name="图片 22" descr="资源 14@4x"/>
              <p:cNvPicPr>
                <a:picLocks noChangeAspect="1"/>
              </p:cNvPicPr>
              <p:nvPr>
                <p:custDataLst>
                  <p:tags r:id="rId8"/>
                </p:custDataLst>
              </p:nvPr>
            </p:nvPicPr>
            <p:blipFill>
              <a:blip r:embed="rId9"/>
              <a:stretch>
                <a:fillRect/>
              </a:stretch>
            </p:blipFill>
            <p:spPr>
              <a:xfrm>
                <a:off x="12940" y="3703"/>
                <a:ext cx="3407" cy="5669"/>
              </a:xfrm>
              <a:prstGeom prst="rect">
                <a:avLst/>
              </a:prstGeom>
            </p:spPr>
          </p:pic>
        </p:grpSp>
      </p:grpSp>
      <p:sp>
        <p:nvSpPr>
          <p:cNvPr id="7" name="矩形 6"/>
          <p:cNvSpPr/>
          <p:nvPr>
            <p:custDataLst>
              <p:tags r:id="rId10"/>
            </p:custDataLst>
          </p:nvPr>
        </p:nvSpPr>
        <p:spPr>
          <a:xfrm>
            <a:off x="977583" y="1344930"/>
            <a:ext cx="10236835" cy="692150"/>
          </a:xfrm>
          <a:prstGeom prst="rect">
            <a:avLst/>
          </a:prstGeom>
          <a:noFill/>
          <a:ln w="9525">
            <a:noFill/>
          </a:ln>
        </p:spPr>
        <p:txBody>
          <a:bodyPr wrap="square" lIns="0" tIns="0" rIns="0" bIns="0" anchor="t" anchorCtr="0">
            <a:spAutoFit/>
          </a:bodyPr>
          <a:p>
            <a:pPr algn="l">
              <a:lnSpc>
                <a:spcPct val="150000"/>
              </a:lnSpc>
              <a:buClrTx/>
              <a:buSzTx/>
              <a:buFontTx/>
            </a:pPr>
            <a:r>
              <a:rPr sz="1500">
                <a:solidFill>
                  <a:schemeClr val="bg1"/>
                </a:solidFill>
                <a:latin typeface="思源黑体 CN Regular" panose="020B0500000000000000" charset="-122"/>
                <a:ea typeface="思源黑体 CN Regular" panose="020B0500000000000000" charset="-122"/>
                <a:cs typeface="思源黑体 CN Regular" panose="020B0500000000000000" charset="-122"/>
              </a:rPr>
              <a:t>顾客在门店消费后，小票自动打印二维码，微信扫描购物小票上的开票二维码，即可自助开票完成</a:t>
            </a:r>
            <a:r>
              <a:rPr lang="zh-CN" sz="150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r>
              <a:rPr sz="1500">
                <a:solidFill>
                  <a:schemeClr val="bg1"/>
                </a:solidFill>
                <a:latin typeface="思源黑体 CN Regular" panose="020B0500000000000000" charset="-122"/>
                <a:ea typeface="思源黑体 CN Regular" panose="020B0500000000000000" charset="-122"/>
                <a:cs typeface="思源黑体 CN Regular" panose="020B0500000000000000" charset="-122"/>
              </a:rPr>
              <a:t>即使离店也能开</a:t>
            </a:r>
            <a:r>
              <a:rPr lang="zh-CN" sz="150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r>
              <a:rPr sz="1500">
                <a:solidFill>
                  <a:schemeClr val="bg1"/>
                </a:solidFill>
                <a:latin typeface="思源黑体 CN Regular" panose="020B0500000000000000" charset="-122"/>
                <a:ea typeface="思源黑体 CN Regular" panose="020B0500000000000000" charset="-122"/>
                <a:cs typeface="思源黑体 CN Regular" panose="020B0500000000000000" charset="-122"/>
              </a:rPr>
              <a:t>一键下载PDF、发送邮箱存入微信卡包。</a:t>
            </a:r>
            <a:r>
              <a:rPr lang="zh-CN" sz="1500">
                <a:solidFill>
                  <a:schemeClr val="bg1"/>
                </a:solidFill>
                <a:latin typeface="思源黑体 CN Regular" panose="020B0500000000000000" charset="-122"/>
                <a:ea typeface="思源黑体 CN Regular" panose="020B0500000000000000" charset="-122"/>
                <a:cs typeface="思源黑体 CN Regular" panose="020B0500000000000000" charset="-122"/>
              </a:rPr>
              <a:t>可设置默认不开，根据需要补开发票</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rot="10800000">
            <a:off x="1416000" y="548155"/>
            <a:ext cx="9360000" cy="5761690"/>
          </a:xfrm>
          <a:prstGeom prst="rect">
            <a:avLst/>
          </a:prstGeom>
          <a:gradFill flip="none" rotWithShape="1">
            <a:gsLst>
              <a:gs pos="0">
                <a:srgbClr val="47A4FF"/>
              </a:gs>
              <a:gs pos="100000">
                <a:srgbClr val="116AF9"/>
              </a:gs>
            </a:gsLst>
            <a:lin ang="3120000" scaled="0"/>
          </a:gradFill>
          <a:ln>
            <a:noFill/>
          </a:ln>
          <a:effectLst>
            <a:outerShdw blurRad="254000" dist="127000" dir="5400000" algn="t" rotWithShape="0">
              <a:schemeClr val="accent5">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2160000" y="2259330"/>
            <a:ext cx="3871595" cy="2339975"/>
            <a:chOff x="4058" y="3317"/>
            <a:chExt cx="6097" cy="3685"/>
          </a:xfrm>
        </p:grpSpPr>
        <p:sp>
          <p:nvSpPr>
            <p:cNvPr id="15" name="文本框 14"/>
            <p:cNvSpPr txBox="1"/>
            <p:nvPr/>
          </p:nvSpPr>
          <p:spPr>
            <a:xfrm>
              <a:off x="4058" y="6471"/>
              <a:ext cx="6097" cy="531"/>
            </a:xfrm>
            <a:prstGeom prst="rect">
              <a:avLst/>
            </a:prstGeom>
            <a:noFill/>
          </p:spPr>
          <p:txBody>
            <a:bodyPr vert="horz" wrap="square" rtlCol="0" anchor="t" anchorCtr="0">
              <a:spAutoFit/>
            </a:bodyPr>
            <a:lstStyle/>
            <a:p>
              <a:pPr algn="l"/>
              <a:r>
                <a:rPr lang="en-US" altLang="zh-CN" sz="1600">
                  <a:solidFill>
                    <a:schemeClr val="bg1"/>
                  </a:solidFill>
                  <a:latin typeface="思源黑体 CN Regular" panose="020B0500000000000000" charset="-122"/>
                  <a:ea typeface="思源黑体 CN Regular" panose="020B0500000000000000" charset="-122"/>
                </a:rPr>
                <a:t>Smart  Retail</a:t>
              </a:r>
              <a:endParaRPr lang="en-US" altLang="zh-CN" sz="1600">
                <a:solidFill>
                  <a:schemeClr val="bg1"/>
                </a:solidFill>
                <a:latin typeface="思源黑体 CN Regular" panose="020B0500000000000000" charset="-122"/>
                <a:ea typeface="思源黑体 CN Regular" panose="020B0500000000000000" charset="-122"/>
              </a:endParaRPr>
            </a:p>
          </p:txBody>
        </p:sp>
        <p:sp>
          <p:nvSpPr>
            <p:cNvPr id="36" name="文本框 35"/>
            <p:cNvSpPr txBox="1"/>
            <p:nvPr/>
          </p:nvSpPr>
          <p:spPr>
            <a:xfrm>
              <a:off x="4058" y="4813"/>
              <a:ext cx="5157" cy="1210"/>
            </a:xfrm>
            <a:prstGeom prst="rect">
              <a:avLst/>
            </a:prstGeom>
            <a:noFill/>
          </p:spPr>
          <p:txBody>
            <a:bodyPr wrap="square" rtlCol="0">
              <a:spAutoFit/>
            </a:bodyPr>
            <a:p>
              <a:pPr algn="dist"/>
              <a:r>
                <a:rPr lang="zh-CN" altLang="en-US" sz="4400" dirty="0" smtClean="0">
                  <a:solidFill>
                    <a:schemeClr val="bg1"/>
                  </a:solidFill>
                  <a:latin typeface="思源黑体 CN Bold" panose="020B0800000000000000" pitchFamily="34" charset="-122"/>
                  <a:ea typeface="思源黑体 CN Bold" panose="020B0800000000000000" pitchFamily="34" charset="-122"/>
                </a:rPr>
                <a:t>配套场景</a:t>
              </a:r>
              <a:endParaRPr lang="en-US" altLang="zh-CN" sz="4400" dirty="0" smtClean="0">
                <a:solidFill>
                  <a:schemeClr val="bg1"/>
                </a:solidFill>
                <a:latin typeface="思源黑体 CN Bold" panose="020B0800000000000000" pitchFamily="34" charset="-122"/>
                <a:ea typeface="思源黑体 CN Bold" panose="020B0800000000000000" pitchFamily="34" charset="-122"/>
              </a:endParaRPr>
            </a:p>
          </p:txBody>
        </p:sp>
        <p:grpSp>
          <p:nvGrpSpPr>
            <p:cNvPr id="5" name="组合 4"/>
            <p:cNvGrpSpPr/>
            <p:nvPr/>
          </p:nvGrpSpPr>
          <p:grpSpPr>
            <a:xfrm>
              <a:off x="4254" y="3317"/>
              <a:ext cx="2422" cy="1275"/>
              <a:chOff x="9540" y="2260"/>
              <a:chExt cx="1246" cy="680"/>
            </a:xfrm>
          </p:grpSpPr>
          <p:sp>
            <p:nvSpPr>
              <p:cNvPr id="3" name="MH_Number_1">
                <a:hlinkClick r:id="" action="ppaction://noaction"/>
              </p:cNvPr>
              <p:cNvSpPr/>
              <p:nvPr>
                <p:custDataLst>
                  <p:tags r:id="rId1"/>
                </p:custDataLst>
              </p:nvPr>
            </p:nvSpPr>
            <p:spPr bwMode="auto">
              <a:xfrm>
                <a:off x="9540" y="2260"/>
                <a:ext cx="1247" cy="680"/>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gradFill>
                <a:gsLst>
                  <a:gs pos="0">
                    <a:schemeClr val="bg1"/>
                  </a:gs>
                  <a:gs pos="100000">
                    <a:schemeClr val="bg1">
                      <a:alpha val="0"/>
                    </a:schemeClr>
                  </a:gs>
                </a:gsLst>
                <a:lin ang="0" scaled="0"/>
              </a:gradFill>
              <a:ln w="12700">
                <a:noFill/>
                <a:miter lim="800000"/>
              </a:ln>
              <a:effectLst/>
            </p:spPr>
            <p:txBody>
              <a:bodyPr wrap="square" lIns="90000" tIns="46800" rIns="90000" bIns="46800" anchor="ctr">
                <a:noAutofit/>
              </a:bodyPr>
              <a:p>
                <a:pPr algn="ctr">
                  <a:spcBef>
                    <a:spcPct val="0"/>
                  </a:spcBef>
                </a:pPr>
                <a:endParaRPr lang="zh-CN" altLang="en-US" sz="2800" dirty="0">
                  <a:solidFill>
                    <a:schemeClr val="bg1"/>
                  </a:solidFill>
                  <a:latin typeface="思源黑体 CN Heavy" panose="020B0A00000000000000" charset="-122"/>
                  <a:ea typeface="思源黑体 CN Heavy" panose="020B0A00000000000000" charset="-122"/>
                  <a:cs typeface="思源宋体 CN" panose="02020400000000000000" charset="-122"/>
                </a:endParaRPr>
              </a:p>
            </p:txBody>
          </p:sp>
          <p:sp>
            <p:nvSpPr>
              <p:cNvPr id="65" name="文本框 64"/>
              <p:cNvSpPr txBox="1"/>
              <p:nvPr>
                <p:custDataLst>
                  <p:tags r:id="rId2"/>
                </p:custDataLst>
              </p:nvPr>
            </p:nvSpPr>
            <p:spPr>
              <a:xfrm>
                <a:off x="9627" y="2311"/>
                <a:ext cx="876" cy="621"/>
              </a:xfrm>
              <a:prstGeom prst="rect">
                <a:avLst/>
              </a:prstGeom>
              <a:noFill/>
              <a:effectLst>
                <a:outerShdw blurRad="50800" dist="38100" dir="5400000" algn="t" rotWithShape="0">
                  <a:schemeClr val="accent5">
                    <a:lumMod val="75000"/>
                    <a:alpha val="20000"/>
                  </a:schemeClr>
                </a:outerShdw>
              </a:effectLst>
            </p:spPr>
            <p:txBody>
              <a:bodyPr wrap="square" rtlCol="0" anchor="ctr" anchorCtr="0">
                <a:noAutofit/>
              </a:bodyPr>
              <a:p>
                <a:pPr algn="ctr">
                  <a:buClrTx/>
                  <a:buSzTx/>
                  <a:buFontTx/>
                </a:pPr>
                <a:r>
                  <a:rPr lang="zh-CN" altLang="en-US" sz="5600" dirty="0" smtClean="0">
                    <a:solidFill>
                      <a:srgbClr val="137CF7"/>
                    </a:solidFill>
                    <a:latin typeface="思源黑体 CN Heavy" panose="020B0A00000000000000" charset="-122"/>
                    <a:ea typeface="思源黑体 CN Heavy" panose="020B0A00000000000000" charset="-122"/>
                    <a:cs typeface="思源宋体 CN" panose="02020400000000000000" charset="-122"/>
                  </a:rPr>
                  <a:t>五</a:t>
                </a:r>
                <a:endParaRPr lang="zh-CN" altLang="en-US" sz="5600" dirty="0" smtClean="0">
                  <a:solidFill>
                    <a:srgbClr val="137CF7"/>
                  </a:solidFill>
                  <a:latin typeface="思源黑体 CN Heavy" panose="020B0A00000000000000" charset="-122"/>
                  <a:ea typeface="思源黑体 CN Heavy" panose="020B0A00000000000000" charset="-122"/>
                  <a:cs typeface="思源宋体 CN" panose="02020400000000000000" charset="-122"/>
                </a:endParaRPr>
              </a:p>
            </p:txBody>
          </p:sp>
        </p:grpSp>
        <p:sp>
          <p:nvSpPr>
            <p:cNvPr id="66" name="MH_Entry_1">
              <a:hlinkClick r:id="" action="ppaction://noaction"/>
            </p:cNvPr>
            <p:cNvSpPr/>
            <p:nvPr>
              <p:custDataLst>
                <p:tags r:id="rId3"/>
              </p:custDataLst>
            </p:nvPr>
          </p:nvSpPr>
          <p:spPr>
            <a:xfrm>
              <a:off x="4253" y="6243"/>
              <a:ext cx="5669" cy="7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79" y="connsiteY0-80"/>
                </a:cxn>
                <a:cxn ang="0">
                  <a:pos x="connsiteX1-81" y="connsiteY1-82"/>
                </a:cxn>
                <a:cxn ang="0">
                  <a:pos x="connsiteX2-83" y="connsiteY2-84"/>
                </a:cxn>
                <a:cxn ang="0">
                  <a:pos x="connsiteX3-85" y="connsiteY3-86"/>
                </a:cxn>
                <a:cxn ang="0">
                  <a:pos x="connsiteX4-87" y="connsiteY4-88"/>
                </a:cxn>
                <a:cxn ang="0">
                  <a:pos x="connsiteX5-89" y="connsiteY5-90"/>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gradFill>
                <a:gsLst>
                  <a:gs pos="0">
                    <a:schemeClr val="accent1">
                      <a:lumMod val="5000"/>
                      <a:lumOff val="95000"/>
                    </a:schemeClr>
                  </a:gs>
                  <a:gs pos="100000">
                    <a:srgbClr val="F5FFFF">
                      <a:alpha val="0"/>
                    </a:srgbClr>
                  </a:gs>
                </a:gsLst>
                <a:lin ang="0" scaled="0"/>
              </a:gra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normAutofit/>
            </a:bodyPr>
            <a:p>
              <a:pPr>
                <a:lnSpc>
                  <a:spcPct val="130000"/>
                </a:lnSpc>
              </a:pPr>
              <a:endParaRPr lang="zh-CN" altLang="en-US" sz="2800" dirty="0">
                <a:solidFill>
                  <a:schemeClr val="tx1"/>
                </a:solidFill>
                <a:latin typeface="思源黑体 CN Heavy" panose="020B0A00000000000000" charset="-122"/>
                <a:ea typeface="思源黑体 CN Heavy" panose="020B0A00000000000000" charset="-122"/>
                <a:cs typeface="思源宋体 CN" panose="02020400000000000000" charset="-122"/>
              </a:endParaRPr>
            </a:p>
          </p:txBody>
        </p:sp>
      </p:grpSp>
      <p:pic>
        <p:nvPicPr>
          <p:cNvPr id="4" name="图片 3" descr="E:/siss-yoti/0思迅020事业部/1、小程序商家成功运营/1、如何成功运营/0、每月营销方案/行业素材/官网banner.png官网banner"/>
          <p:cNvPicPr>
            <a:picLocks noChangeAspect="1"/>
          </p:cNvPicPr>
          <p:nvPr/>
        </p:nvPicPr>
        <p:blipFill>
          <a:blip r:embed="rId4"/>
          <a:srcRect l="32049" r="32237"/>
          <a:stretch>
            <a:fillRect/>
          </a:stretch>
        </p:blipFill>
        <p:spPr>
          <a:xfrm>
            <a:off x="7176000" y="548155"/>
            <a:ext cx="3600000" cy="5766769"/>
          </a:xfrm>
          <a:prstGeom prst="rect">
            <a:avLst/>
          </a:prstGeom>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商云智选图标-白色"/>
          <p:cNvPicPr>
            <a:picLocks noChangeAspect="1"/>
          </p:cNvPicPr>
          <p:nvPr/>
        </p:nvPicPr>
        <p:blipFill>
          <a:blip r:embed="rId1"/>
          <a:stretch>
            <a:fillRect/>
          </a:stretch>
        </p:blipFill>
        <p:spPr>
          <a:xfrm>
            <a:off x="116840" y="157480"/>
            <a:ext cx="1708354" cy="360000"/>
          </a:xfrm>
          <a:prstGeom prst="rect">
            <a:avLst/>
          </a:prstGeom>
        </p:spPr>
      </p:pic>
      <p:sp>
        <p:nvSpPr>
          <p:cNvPr id="42" name="文本框 41"/>
          <p:cNvSpPr txBox="1"/>
          <p:nvPr/>
        </p:nvSpPr>
        <p:spPr>
          <a:xfrm>
            <a:off x="561975" y="157480"/>
            <a:ext cx="11225530" cy="521970"/>
          </a:xfrm>
          <a:prstGeom prst="rect">
            <a:avLst/>
          </a:prstGeom>
          <a:noFill/>
        </p:spPr>
        <p:txBody>
          <a:bodyPr wrap="square" rtlCol="0">
            <a:spAutoFit/>
          </a:bodyPr>
          <a:p>
            <a:pPr marL="0" indent="0" algn="ctr">
              <a:lnSpc>
                <a:spcPct val="100000"/>
              </a:lnSpc>
              <a:spcBef>
                <a:spcPts val="0"/>
              </a:spcBef>
              <a:spcAft>
                <a:spcPts val="0"/>
              </a:spcAft>
              <a:buSzPct val="100000"/>
              <a:buNone/>
            </a:pPr>
            <a:r>
              <a:rPr lang="zh-CN" altLang="en-US" sz="2800" b="1" dirty="0">
                <a:solidFill>
                  <a:schemeClr val="bg1"/>
                </a:solidFill>
                <a:latin typeface="微软雅黑" panose="020B0503020204020204" charset="-122"/>
                <a:ea typeface="微软雅黑" panose="020B0503020204020204" charset="-122"/>
                <a:sym typeface="+mn-ea"/>
              </a:rPr>
              <a:t>移动供应链</a:t>
            </a:r>
            <a:r>
              <a:rPr lang="en-US" altLang="zh-CN" sz="2800" b="1" dirty="0">
                <a:solidFill>
                  <a:schemeClr val="bg1"/>
                </a:solidFill>
                <a:latin typeface="微软雅黑" panose="020B0503020204020204" charset="-122"/>
                <a:ea typeface="微软雅黑" panose="020B0503020204020204" charset="-122"/>
                <a:sym typeface="+mn-ea"/>
              </a:rPr>
              <a:t> · </a:t>
            </a:r>
            <a:r>
              <a:rPr lang="zh-CN" altLang="en-US" sz="2800" b="1" dirty="0">
                <a:solidFill>
                  <a:schemeClr val="bg1"/>
                </a:solidFill>
                <a:latin typeface="微软雅黑" panose="020B0503020204020204" charset="-122"/>
                <a:ea typeface="微软雅黑" panose="020B0503020204020204" charset="-122"/>
                <a:sym typeface="+mn-ea"/>
              </a:rPr>
              <a:t>云链</a:t>
            </a:r>
            <a:r>
              <a:rPr lang="en-US" altLang="zh-CN" sz="2800" b="1" dirty="0">
                <a:solidFill>
                  <a:schemeClr val="bg1"/>
                </a:solidFill>
                <a:latin typeface="微软雅黑" panose="020B0503020204020204" charset="-122"/>
                <a:ea typeface="微软雅黑" panose="020B0503020204020204" charset="-122"/>
                <a:sym typeface="+mn-ea"/>
              </a:rPr>
              <a:t>2.0 </a:t>
            </a:r>
            <a:r>
              <a:rPr lang="zh-CN" altLang="en-US" sz="2800" b="1" dirty="0">
                <a:solidFill>
                  <a:schemeClr val="bg1"/>
                </a:solidFill>
                <a:latin typeface="微软雅黑" panose="020B0503020204020204" charset="-122"/>
                <a:ea typeface="微软雅黑" panose="020B0503020204020204" charset="-122"/>
                <a:sym typeface="+mn-ea"/>
              </a:rPr>
              <a:t>方案</a:t>
            </a:r>
            <a:endParaRPr lang="zh-CN" altLang="en-US" sz="2800" b="1" spc="150" dirty="0">
              <a:solidFill>
                <a:schemeClr val="lt1"/>
              </a:solidFill>
              <a:uFillTx/>
              <a:latin typeface="思源宋体 CN Heavy" panose="02020900000000000000" charset="-122"/>
              <a:ea typeface="思源宋体 CN Heavy" panose="02020900000000000000" charset="-122"/>
              <a:cs typeface="思源宋体 CN Heavy" panose="02020900000000000000" charset="-122"/>
              <a:sym typeface="+mn-ea"/>
            </a:endParaRPr>
          </a:p>
        </p:txBody>
      </p:sp>
      <p:sp>
        <p:nvSpPr>
          <p:cNvPr id="53252" name="矩形 37"/>
          <p:cNvSpPr>
            <a:spLocks noChangeArrowheads="1"/>
          </p:cNvSpPr>
          <p:nvPr>
            <p:custDataLst>
              <p:tags r:id="rId2"/>
            </p:custDataLst>
          </p:nvPr>
        </p:nvSpPr>
        <p:spPr bwMode="auto">
          <a:xfrm>
            <a:off x="652780" y="679450"/>
            <a:ext cx="11203940" cy="900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0000" tIns="120000" rIns="120000" bIns="12000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spcBef>
                <a:spcPts val="500"/>
              </a:spcBef>
              <a:spcAft>
                <a:spcPts val="500"/>
              </a:spcAft>
              <a:buFont typeface="微软雅黑" panose="020B0503020204020204" charset="-122"/>
              <a:buNone/>
            </a:pPr>
            <a:r>
              <a:rPr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供应商</a:t>
            </a:r>
            <a:r>
              <a:rPr 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网上小程序</a:t>
            </a:r>
            <a:r>
              <a:rPr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自助业务平台，与卖场展开高效信息化交互</a:t>
            </a:r>
            <a:r>
              <a:rPr 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r>
              <a:rPr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卖场与供应商紧密连接，指向性关注顾客消费趋势与习惯，趋向按需生产</a:t>
            </a:r>
            <a:r>
              <a:rPr 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endParaRPr sz="14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a:p>
            <a:pPr eaLnBrk="1" hangingPunct="1">
              <a:spcBef>
                <a:spcPts val="500"/>
              </a:spcBef>
              <a:spcAft>
                <a:spcPts val="500"/>
              </a:spcAft>
              <a:buFont typeface="微软雅黑" panose="020B0503020204020204" charset="-122"/>
              <a:buNone/>
            </a:pPr>
            <a:r>
              <a:rPr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供应商采购订货、收货、退货，账款在线对账，进价/特进价调价申请，商品销售库存查询，新品发布，砍货（商品招商）等一站式交互平台</a:t>
            </a:r>
            <a:r>
              <a:rPr 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endParaRPr 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a:p>
            <a:pPr eaLnBrk="1" hangingPunct="1">
              <a:spcBef>
                <a:spcPts val="500"/>
              </a:spcBef>
              <a:spcAft>
                <a:spcPts val="500"/>
              </a:spcAft>
              <a:buFont typeface="微软雅黑" panose="020B0503020204020204" charset="-122"/>
              <a:buNone/>
            </a:pPr>
            <a:endParaRPr 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grpSp>
        <p:nvGrpSpPr>
          <p:cNvPr id="21" name="组合 20"/>
          <p:cNvGrpSpPr/>
          <p:nvPr/>
        </p:nvGrpSpPr>
        <p:grpSpPr>
          <a:xfrm>
            <a:off x="482600" y="1579880"/>
            <a:ext cx="2244090" cy="4977130"/>
            <a:chOff x="760" y="2488"/>
            <a:chExt cx="3534" cy="7838"/>
          </a:xfrm>
        </p:grpSpPr>
        <p:grpSp>
          <p:nvGrpSpPr>
            <p:cNvPr id="7" name="组合 6"/>
            <p:cNvGrpSpPr/>
            <p:nvPr/>
          </p:nvGrpSpPr>
          <p:grpSpPr>
            <a:xfrm rot="0">
              <a:off x="760" y="2488"/>
              <a:ext cx="3535" cy="7839"/>
              <a:chOff x="8124" y="3576"/>
              <a:chExt cx="3535" cy="6549"/>
            </a:xfrm>
          </p:grpSpPr>
          <p:sp>
            <p:nvSpPr>
              <p:cNvPr id="19" name="文本框 18"/>
              <p:cNvSpPr txBox="1"/>
              <p:nvPr>
                <p:custDataLst>
                  <p:tags r:id="rId3"/>
                </p:custDataLst>
              </p:nvPr>
            </p:nvSpPr>
            <p:spPr>
              <a:xfrm>
                <a:off x="8162" y="9701"/>
                <a:ext cx="3459" cy="424"/>
              </a:xfrm>
              <a:prstGeom prst="rect">
                <a:avLst/>
              </a:prstGeom>
              <a:noFill/>
            </p:spPr>
            <p:txBody>
              <a:bodyPr wrap="square" rtlCol="0" anchor="t">
                <a:spAutoFit/>
              </a:bodyPr>
              <a:p>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首页可看未处理单据</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8" name="圆角矩形 7"/>
              <p:cNvSpPr/>
              <p:nvPr/>
            </p:nvSpPr>
            <p:spPr>
              <a:xfrm>
                <a:off x="8124" y="3576"/>
                <a:ext cx="3535" cy="5923"/>
              </a:xfrm>
              <a:prstGeom prst="roundRect">
                <a:avLst>
                  <a:gd name="adj" fmla="val 31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pic>
          <p:nvPicPr>
            <p:cNvPr id="2" name="图片 1"/>
            <p:cNvPicPr>
              <a:picLocks noChangeAspect="1"/>
            </p:cNvPicPr>
            <p:nvPr/>
          </p:nvPicPr>
          <p:blipFill>
            <a:blip r:embed="rId4"/>
            <a:stretch>
              <a:fillRect/>
            </a:stretch>
          </p:blipFill>
          <p:spPr>
            <a:xfrm>
              <a:off x="810" y="2743"/>
              <a:ext cx="3461" cy="6766"/>
            </a:xfrm>
            <a:prstGeom prst="rect">
              <a:avLst/>
            </a:prstGeom>
          </p:spPr>
        </p:pic>
      </p:grpSp>
      <p:grpSp>
        <p:nvGrpSpPr>
          <p:cNvPr id="23" name="组合 22"/>
          <p:cNvGrpSpPr/>
          <p:nvPr/>
        </p:nvGrpSpPr>
        <p:grpSpPr>
          <a:xfrm>
            <a:off x="3307715" y="1579880"/>
            <a:ext cx="2244090" cy="4977130"/>
            <a:chOff x="5209" y="2488"/>
            <a:chExt cx="3534" cy="7838"/>
          </a:xfrm>
        </p:grpSpPr>
        <p:grpSp>
          <p:nvGrpSpPr>
            <p:cNvPr id="9" name="组合 8"/>
            <p:cNvGrpSpPr/>
            <p:nvPr/>
          </p:nvGrpSpPr>
          <p:grpSpPr>
            <a:xfrm rot="0">
              <a:off x="5209" y="2488"/>
              <a:ext cx="3535" cy="7839"/>
              <a:chOff x="8124" y="3576"/>
              <a:chExt cx="3535" cy="6549"/>
            </a:xfrm>
          </p:grpSpPr>
          <p:sp>
            <p:nvSpPr>
              <p:cNvPr id="10" name="文本框 9"/>
              <p:cNvSpPr txBox="1"/>
              <p:nvPr>
                <p:custDataLst>
                  <p:tags r:id="rId5"/>
                </p:custDataLst>
              </p:nvPr>
            </p:nvSpPr>
            <p:spPr>
              <a:xfrm>
                <a:off x="8162" y="9701"/>
                <a:ext cx="3459" cy="424"/>
              </a:xfrm>
              <a:prstGeom prst="rect">
                <a:avLst/>
              </a:prstGeom>
              <a:noFill/>
            </p:spPr>
            <p:txBody>
              <a:bodyPr wrap="square" rtlCol="0" anchor="t">
                <a:spAutoFit/>
              </a:bodyPr>
              <a:p>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我的</a:t>
                </a:r>
                <a:r>
                  <a:rPr lang="en-US"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a:t>
                </a: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对应单据内容</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12" name="圆角矩形 11"/>
              <p:cNvSpPr/>
              <p:nvPr/>
            </p:nvSpPr>
            <p:spPr>
              <a:xfrm>
                <a:off x="8124" y="3576"/>
                <a:ext cx="3535" cy="5923"/>
              </a:xfrm>
              <a:prstGeom prst="roundRect">
                <a:avLst>
                  <a:gd name="adj" fmla="val 31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pic>
          <p:nvPicPr>
            <p:cNvPr id="3" name="图片 2"/>
            <p:cNvPicPr>
              <a:picLocks noChangeAspect="1"/>
            </p:cNvPicPr>
            <p:nvPr/>
          </p:nvPicPr>
          <p:blipFill>
            <a:blip r:embed="rId6"/>
            <a:stretch>
              <a:fillRect/>
            </a:stretch>
          </p:blipFill>
          <p:spPr>
            <a:xfrm>
              <a:off x="5259" y="2743"/>
              <a:ext cx="3461" cy="6766"/>
            </a:xfrm>
            <a:prstGeom prst="rect">
              <a:avLst/>
            </a:prstGeom>
          </p:spPr>
        </p:pic>
      </p:grpSp>
      <p:grpSp>
        <p:nvGrpSpPr>
          <p:cNvPr id="24" name="组合 23"/>
          <p:cNvGrpSpPr/>
          <p:nvPr/>
        </p:nvGrpSpPr>
        <p:grpSpPr>
          <a:xfrm>
            <a:off x="6132830" y="1579880"/>
            <a:ext cx="2244090" cy="4977130"/>
            <a:chOff x="9658" y="2488"/>
            <a:chExt cx="3534" cy="7838"/>
          </a:xfrm>
        </p:grpSpPr>
        <p:grpSp>
          <p:nvGrpSpPr>
            <p:cNvPr id="13" name="组合 12"/>
            <p:cNvGrpSpPr/>
            <p:nvPr/>
          </p:nvGrpSpPr>
          <p:grpSpPr>
            <a:xfrm rot="0">
              <a:off x="9658" y="2488"/>
              <a:ext cx="3535" cy="7839"/>
              <a:chOff x="8124" y="3576"/>
              <a:chExt cx="3535" cy="6549"/>
            </a:xfrm>
          </p:grpSpPr>
          <p:sp>
            <p:nvSpPr>
              <p:cNvPr id="16" name="圆角矩形 15"/>
              <p:cNvSpPr/>
              <p:nvPr/>
            </p:nvSpPr>
            <p:spPr>
              <a:xfrm>
                <a:off x="8124" y="3576"/>
                <a:ext cx="3535" cy="5923"/>
              </a:xfrm>
              <a:prstGeom prst="roundRect">
                <a:avLst>
                  <a:gd name="adj" fmla="val 31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5" name="文本框 14"/>
              <p:cNvSpPr txBox="1"/>
              <p:nvPr>
                <p:custDataLst>
                  <p:tags r:id="rId7"/>
                </p:custDataLst>
              </p:nvPr>
            </p:nvSpPr>
            <p:spPr>
              <a:xfrm>
                <a:off x="8162" y="9701"/>
                <a:ext cx="3459" cy="424"/>
              </a:xfrm>
              <a:prstGeom prst="rect">
                <a:avLst/>
              </a:prstGeom>
              <a:noFill/>
            </p:spPr>
            <p:txBody>
              <a:bodyPr wrap="square" rtlCol="0" anchor="t">
                <a:spAutoFit/>
              </a:bodyPr>
              <a:p>
                <a:r>
                  <a:rPr 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单据可同意</a:t>
                </a:r>
                <a:r>
                  <a:rPr lang="en-US" altLang="zh-CN"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a:t>
                </a: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不同意</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grpSp>
        <p:pic>
          <p:nvPicPr>
            <p:cNvPr id="5" name="图片 4"/>
            <p:cNvPicPr>
              <a:picLocks noChangeAspect="1"/>
            </p:cNvPicPr>
            <p:nvPr/>
          </p:nvPicPr>
          <p:blipFill>
            <a:blip r:embed="rId8"/>
            <a:stretch>
              <a:fillRect/>
            </a:stretch>
          </p:blipFill>
          <p:spPr>
            <a:xfrm>
              <a:off x="9732" y="2743"/>
              <a:ext cx="3461" cy="6766"/>
            </a:xfrm>
            <a:prstGeom prst="rect">
              <a:avLst/>
            </a:prstGeom>
          </p:spPr>
        </p:pic>
      </p:grpSp>
      <p:grpSp>
        <p:nvGrpSpPr>
          <p:cNvPr id="25" name="组合 24"/>
          <p:cNvGrpSpPr/>
          <p:nvPr/>
        </p:nvGrpSpPr>
        <p:grpSpPr>
          <a:xfrm>
            <a:off x="8957945" y="1579880"/>
            <a:ext cx="2244090" cy="4977130"/>
            <a:chOff x="14107" y="2488"/>
            <a:chExt cx="3534" cy="7838"/>
          </a:xfrm>
        </p:grpSpPr>
        <p:grpSp>
          <p:nvGrpSpPr>
            <p:cNvPr id="17" name="组合 16"/>
            <p:cNvGrpSpPr/>
            <p:nvPr/>
          </p:nvGrpSpPr>
          <p:grpSpPr>
            <a:xfrm rot="0">
              <a:off x="14107" y="2488"/>
              <a:ext cx="3535" cy="7839"/>
              <a:chOff x="8124" y="3576"/>
              <a:chExt cx="3535" cy="6549"/>
            </a:xfrm>
          </p:grpSpPr>
          <p:sp>
            <p:nvSpPr>
              <p:cNvPr id="18" name="文本框 17"/>
              <p:cNvSpPr txBox="1"/>
              <p:nvPr>
                <p:custDataLst>
                  <p:tags r:id="rId9"/>
                </p:custDataLst>
              </p:nvPr>
            </p:nvSpPr>
            <p:spPr>
              <a:xfrm>
                <a:off x="8162" y="9701"/>
                <a:ext cx="3459" cy="424"/>
              </a:xfrm>
              <a:prstGeom prst="rect">
                <a:avLst/>
              </a:prstGeom>
              <a:noFill/>
            </p:spPr>
            <p:txBody>
              <a:bodyPr wrap="square" rtlCol="0" anchor="t">
                <a:spAutoFit/>
              </a:bodyPr>
              <a:p>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对应单据可看详情情况</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20" name="圆角矩形 19"/>
              <p:cNvSpPr/>
              <p:nvPr/>
            </p:nvSpPr>
            <p:spPr>
              <a:xfrm>
                <a:off x="8124" y="3576"/>
                <a:ext cx="3535" cy="5923"/>
              </a:xfrm>
              <a:prstGeom prst="roundRect">
                <a:avLst>
                  <a:gd name="adj" fmla="val 31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pic>
          <p:nvPicPr>
            <p:cNvPr id="6" name="图片 5"/>
            <p:cNvPicPr>
              <a:picLocks noChangeAspect="1"/>
            </p:cNvPicPr>
            <p:nvPr/>
          </p:nvPicPr>
          <p:blipFill>
            <a:blip r:embed="rId10"/>
            <a:stretch>
              <a:fillRect/>
            </a:stretch>
          </p:blipFill>
          <p:spPr>
            <a:xfrm>
              <a:off x="14181" y="2743"/>
              <a:ext cx="3461" cy="6766"/>
            </a:xfrm>
            <a:prstGeom prst="rect">
              <a:avLst/>
            </a:prstGeom>
          </p:spPr>
        </p:pic>
      </p:grpSp>
      <p:pic>
        <p:nvPicPr>
          <p:cNvPr id="26" name="图片 25"/>
          <p:cNvPicPr/>
          <p:nvPr/>
        </p:nvPicPr>
        <p:blipFill>
          <a:blip r:embed="rId11"/>
          <a:stretch>
            <a:fillRect/>
          </a:stretch>
        </p:blipFill>
        <p:spPr>
          <a:xfrm>
            <a:off x="8498205" y="173990"/>
            <a:ext cx="459740" cy="459740"/>
          </a:xfrm>
          <a:prstGeom prst="rect">
            <a:avLst/>
          </a:prstGeom>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652780" y="2208530"/>
            <a:ext cx="11203940" cy="4123690"/>
            <a:chOff x="5378" y="2101"/>
            <a:chExt cx="13293" cy="7620"/>
          </a:xfrm>
        </p:grpSpPr>
        <p:sp>
          <p:nvSpPr>
            <p:cNvPr id="8" name="圆角矩形 7"/>
            <p:cNvSpPr/>
            <p:nvPr/>
          </p:nvSpPr>
          <p:spPr>
            <a:xfrm>
              <a:off x="5378" y="2101"/>
              <a:ext cx="13293" cy="7620"/>
            </a:xfrm>
            <a:prstGeom prst="roundRect">
              <a:avLst>
                <a:gd name="adj" fmla="val 31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2" name="图片 21"/>
            <p:cNvPicPr>
              <a:picLocks noChangeAspect="1"/>
            </p:cNvPicPr>
            <p:nvPr/>
          </p:nvPicPr>
          <p:blipFill>
            <a:blip r:embed="rId1"/>
            <a:srcRect r="61188"/>
            <a:stretch>
              <a:fillRect/>
            </a:stretch>
          </p:blipFill>
          <p:spPr>
            <a:xfrm>
              <a:off x="12611" y="2286"/>
              <a:ext cx="5966" cy="7091"/>
            </a:xfrm>
            <a:prstGeom prst="rect">
              <a:avLst/>
            </a:prstGeom>
          </p:spPr>
        </p:pic>
      </p:grpSp>
      <p:pic>
        <p:nvPicPr>
          <p:cNvPr id="4" name="图片 3" descr="商云智选图标-白色"/>
          <p:cNvPicPr>
            <a:picLocks noChangeAspect="1"/>
          </p:cNvPicPr>
          <p:nvPr/>
        </p:nvPicPr>
        <p:blipFill>
          <a:blip r:embed="rId2"/>
          <a:stretch>
            <a:fillRect/>
          </a:stretch>
        </p:blipFill>
        <p:spPr>
          <a:xfrm>
            <a:off x="116840" y="157480"/>
            <a:ext cx="1708354" cy="360000"/>
          </a:xfrm>
          <a:prstGeom prst="rect">
            <a:avLst/>
          </a:prstGeom>
        </p:spPr>
      </p:pic>
      <p:sp>
        <p:nvSpPr>
          <p:cNvPr id="42" name="文本框 41"/>
          <p:cNvSpPr txBox="1"/>
          <p:nvPr/>
        </p:nvSpPr>
        <p:spPr>
          <a:xfrm>
            <a:off x="561975" y="157480"/>
            <a:ext cx="11225530" cy="521970"/>
          </a:xfrm>
          <a:prstGeom prst="rect">
            <a:avLst/>
          </a:prstGeom>
          <a:noFill/>
        </p:spPr>
        <p:txBody>
          <a:bodyPr wrap="square" rtlCol="0">
            <a:spAutoFit/>
          </a:bodyPr>
          <a:p>
            <a:pPr marL="0" indent="0" algn="ctr">
              <a:lnSpc>
                <a:spcPct val="100000"/>
              </a:lnSpc>
              <a:spcBef>
                <a:spcPts val="0"/>
              </a:spcBef>
              <a:spcAft>
                <a:spcPts val="0"/>
              </a:spcAft>
              <a:buSzPct val="100000"/>
              <a:buNone/>
            </a:pPr>
            <a:r>
              <a:rPr lang="zh-CN" sz="2800" b="1" dirty="0">
                <a:solidFill>
                  <a:schemeClr val="bg1"/>
                </a:solidFill>
                <a:latin typeface="微软雅黑" panose="020B0503020204020204" charset="-122"/>
                <a:ea typeface="微软雅黑" panose="020B0503020204020204" charset="-122"/>
                <a:sym typeface="+mn-ea"/>
              </a:rPr>
              <a:t>财务接口</a:t>
            </a:r>
            <a:r>
              <a:rPr lang="zh-CN" altLang="en-US" sz="2800" b="1" dirty="0">
                <a:solidFill>
                  <a:schemeClr val="bg1"/>
                </a:solidFill>
                <a:latin typeface="微软雅黑" panose="020B0503020204020204" charset="-122"/>
                <a:ea typeface="微软雅黑" panose="020B0503020204020204" charset="-122"/>
                <a:sym typeface="+mn-ea"/>
              </a:rPr>
              <a:t>方案</a:t>
            </a:r>
            <a:endParaRPr lang="zh-CN" altLang="en-US" sz="2800" b="1" spc="150" dirty="0">
              <a:solidFill>
                <a:schemeClr val="lt1"/>
              </a:solidFill>
              <a:uFillTx/>
              <a:latin typeface="思源宋体 CN Heavy" panose="02020900000000000000" charset="-122"/>
              <a:ea typeface="思源宋体 CN Heavy" panose="02020900000000000000" charset="-122"/>
              <a:cs typeface="思源宋体 CN Heavy" panose="02020900000000000000" charset="-122"/>
              <a:sym typeface="+mn-ea"/>
            </a:endParaRPr>
          </a:p>
        </p:txBody>
      </p:sp>
      <p:sp>
        <p:nvSpPr>
          <p:cNvPr id="53252" name="矩形 37"/>
          <p:cNvSpPr>
            <a:spLocks noChangeArrowheads="1"/>
          </p:cNvSpPr>
          <p:nvPr>
            <p:custDataLst>
              <p:tags r:id="rId3"/>
            </p:custDataLst>
          </p:nvPr>
        </p:nvSpPr>
        <p:spPr bwMode="auto">
          <a:xfrm>
            <a:off x="652780" y="679450"/>
            <a:ext cx="11203940" cy="1483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0000" tIns="120000" rIns="120000" bIns="12000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spcBef>
                <a:spcPts val="500"/>
              </a:spcBef>
              <a:spcAft>
                <a:spcPts val="500"/>
              </a:spcAft>
              <a:buFont typeface="微软雅黑" panose="020B0503020204020204" charset="-122"/>
              <a:buNone/>
            </a:pPr>
            <a:r>
              <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根据思迅商云</a:t>
            </a:r>
            <a:r>
              <a:rPr lang="en-US" alt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r>
              <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智选系统的单据和资料，以及相关科目设置，自动产生会计凭证；商家可快速导出为与指定财务软件匹配的接口文件；</a:t>
            </a:r>
            <a:endPar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a:p>
            <a:pPr eaLnBrk="1" hangingPunct="1">
              <a:spcBef>
                <a:spcPts val="500"/>
              </a:spcBef>
              <a:spcAft>
                <a:spcPts val="500"/>
              </a:spcAft>
              <a:buFont typeface="微软雅黑" panose="020B0503020204020204" charset="-122"/>
              <a:buNone/>
            </a:pPr>
            <a:r>
              <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可以在财务软件中自由导入，完成业务系统与财务软件的对接，节省大量的人力。</a:t>
            </a:r>
            <a:endPar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a:p>
            <a:pPr marL="0" indent="0" algn="l"/>
            <a:r>
              <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【用友系列】：用友、用友T3、用友T+13、</a:t>
            </a:r>
            <a:endParaRPr lang="zh-CN" altLang="en-US" sz="1400" b="0" i="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a:p>
            <a:pPr marL="0" indent="0" algn="l"/>
            <a:r>
              <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【金蝶系列】：金蝶K3、金蝶2000、金蝶KIS、金蝶K3成长版、金蝶精斗云、金蝶云星辰、金蝶云星辰专业版、金蝶云星瀚、</a:t>
            </a:r>
            <a:endParaRPr lang="zh-CN" altLang="en-US" sz="1400" b="0" i="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a:p>
            <a:pPr marL="0" indent="0" algn="l"/>
            <a:r>
              <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【其他】：浪潮GS7</a:t>
            </a:r>
            <a:endPar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a:p>
            <a:pPr eaLnBrk="1" hangingPunct="1">
              <a:spcBef>
                <a:spcPts val="500"/>
              </a:spcBef>
              <a:spcAft>
                <a:spcPts val="500"/>
              </a:spcAft>
              <a:buFont typeface="微软雅黑" panose="020B0503020204020204" charset="-122"/>
              <a:buNone/>
            </a:pPr>
            <a:endPar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grpSp>
        <p:nvGrpSpPr>
          <p:cNvPr id="28" name="组合 27"/>
          <p:cNvGrpSpPr/>
          <p:nvPr/>
        </p:nvGrpSpPr>
        <p:grpSpPr>
          <a:xfrm>
            <a:off x="746760" y="2957195"/>
            <a:ext cx="5847715" cy="1771015"/>
            <a:chOff x="1349" y="2609"/>
            <a:chExt cx="16749" cy="4865"/>
          </a:xfrm>
        </p:grpSpPr>
        <p:sp>
          <p:nvSpPr>
            <p:cNvPr id="29" name="圆角矩形 28"/>
            <p:cNvSpPr/>
            <p:nvPr/>
          </p:nvSpPr>
          <p:spPr>
            <a:xfrm>
              <a:off x="6114" y="2609"/>
              <a:ext cx="2983" cy="1021"/>
            </a:xfrm>
            <a:prstGeom prst="roundRect">
              <a:avLst/>
            </a:prstGeom>
          </p:spPr>
          <p:style>
            <a:lnRef idx="0">
              <a:schemeClr val="accent1"/>
            </a:lnRef>
            <a:fillRef idx="3">
              <a:schemeClr val="accent1"/>
            </a:fillRef>
            <a:effectRef idx="3">
              <a:schemeClr val="accent1"/>
            </a:effectRef>
            <a:fontRef idx="minor">
              <a:schemeClr val="lt1"/>
            </a:fontRef>
          </p:style>
          <p:txBody>
            <a:bodyPr anchor="ctr"/>
            <a:p>
              <a:pPr lvl="0" algn="ctr">
                <a:lnSpc>
                  <a:spcPct val="100000"/>
                </a:lnSpc>
              </a:pPr>
              <a:r>
                <a:rPr lang="zh-CN" altLang="en-US" sz="1200" dirty="0">
                  <a:solidFill>
                    <a:srgbClr val="FFFFFF"/>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思源黑体 CN Bold" panose="020B0800000000000000" pitchFamily="34" charset="-122"/>
                </a:rPr>
                <a:t>会计科目</a:t>
              </a:r>
              <a:endParaRPr lang="zh-CN" altLang="en-US" sz="1200" dirty="0">
                <a:solidFill>
                  <a:srgbClr val="FFFFFF"/>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思源黑体 CN Bold" panose="020B0800000000000000" pitchFamily="34" charset="-122"/>
              </a:endParaRPr>
            </a:p>
          </p:txBody>
        </p:sp>
        <p:sp>
          <p:nvSpPr>
            <p:cNvPr id="30" name="圆角矩形 29"/>
            <p:cNvSpPr/>
            <p:nvPr/>
          </p:nvSpPr>
          <p:spPr>
            <a:xfrm>
              <a:off x="6114" y="4531"/>
              <a:ext cx="2983" cy="1021"/>
            </a:xfrm>
            <a:prstGeom prst="roundRect">
              <a:avLst/>
            </a:prstGeom>
          </p:spPr>
          <p:style>
            <a:lnRef idx="0">
              <a:schemeClr val="accent1"/>
            </a:lnRef>
            <a:fillRef idx="3">
              <a:schemeClr val="accent1"/>
            </a:fillRef>
            <a:effectRef idx="3">
              <a:schemeClr val="accent1"/>
            </a:effectRef>
            <a:fontRef idx="minor">
              <a:schemeClr val="lt1"/>
            </a:fontRef>
          </p:style>
          <p:txBody>
            <a:bodyPr anchor="ctr"/>
            <a:p>
              <a:pPr lvl="0" algn="ctr">
                <a:lnSpc>
                  <a:spcPct val="100000"/>
                </a:lnSpc>
              </a:pPr>
              <a:r>
                <a:rPr lang="zh-CN" altLang="en-US" sz="1200" dirty="0">
                  <a:solidFill>
                    <a:srgbClr val="FFFFFF"/>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思源黑体 CN Bold" panose="020B0800000000000000" pitchFamily="34" charset="-122"/>
                </a:rPr>
                <a:t>凭证分录</a:t>
              </a:r>
              <a:endParaRPr lang="zh-CN" altLang="en-US" sz="1200" dirty="0">
                <a:solidFill>
                  <a:srgbClr val="FFFFFF"/>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思源黑体 CN Bold" panose="020B0800000000000000" pitchFamily="34" charset="-122"/>
              </a:endParaRPr>
            </a:p>
          </p:txBody>
        </p:sp>
        <p:sp>
          <p:nvSpPr>
            <p:cNvPr id="31" name="圆角矩形 30"/>
            <p:cNvSpPr/>
            <p:nvPr/>
          </p:nvSpPr>
          <p:spPr>
            <a:xfrm>
              <a:off x="6017" y="6453"/>
              <a:ext cx="3193" cy="1021"/>
            </a:xfrm>
            <a:prstGeom prst="roundRect">
              <a:avLst/>
            </a:prstGeom>
          </p:spPr>
          <p:style>
            <a:lnRef idx="0">
              <a:schemeClr val="accent1"/>
            </a:lnRef>
            <a:fillRef idx="3">
              <a:schemeClr val="accent1"/>
            </a:fillRef>
            <a:effectRef idx="3">
              <a:schemeClr val="accent1"/>
            </a:effectRef>
            <a:fontRef idx="minor">
              <a:schemeClr val="lt1"/>
            </a:fontRef>
          </p:style>
          <p:txBody>
            <a:bodyPr anchor="ctr"/>
            <a:p>
              <a:pPr lvl="0" algn="ctr">
                <a:lnSpc>
                  <a:spcPct val="100000"/>
                </a:lnSpc>
              </a:pPr>
              <a:r>
                <a:rPr lang="zh-CN" altLang="en-US" sz="1200" dirty="0">
                  <a:solidFill>
                    <a:srgbClr val="FFFFFF"/>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思源黑体 CN Bold" panose="020B0800000000000000" pitchFamily="34" charset="-122"/>
                </a:rPr>
                <a:t>业务单据核算</a:t>
              </a:r>
              <a:endParaRPr lang="zh-CN" altLang="en-US" sz="1200" dirty="0">
                <a:solidFill>
                  <a:srgbClr val="FFFFFF"/>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思源黑体 CN Bold" panose="020B0800000000000000" pitchFamily="34" charset="-122"/>
              </a:endParaRPr>
            </a:p>
          </p:txBody>
        </p:sp>
        <p:sp>
          <p:nvSpPr>
            <p:cNvPr id="38" name="圆角矩形 37"/>
            <p:cNvSpPr/>
            <p:nvPr/>
          </p:nvSpPr>
          <p:spPr>
            <a:xfrm>
              <a:off x="1349" y="4531"/>
              <a:ext cx="3382" cy="1021"/>
            </a:xfrm>
            <a:prstGeom prst="roundRect">
              <a:avLst/>
            </a:prstGeom>
          </p:spPr>
          <p:style>
            <a:lnRef idx="0">
              <a:schemeClr val="accent6"/>
            </a:lnRef>
            <a:fillRef idx="3">
              <a:schemeClr val="accent6"/>
            </a:fillRef>
            <a:effectRef idx="3">
              <a:schemeClr val="accent6"/>
            </a:effectRef>
            <a:fontRef idx="minor">
              <a:schemeClr val="lt1"/>
            </a:fontRef>
          </p:style>
          <p:txBody>
            <a:bodyPr anchor="ctr"/>
            <a:p>
              <a:pPr lvl="0" algn="ctr">
                <a:lnSpc>
                  <a:spcPct val="100000"/>
                </a:lnSpc>
              </a:pPr>
              <a:r>
                <a:rPr lang="zh-CN" altLang="en-US" sz="1200" dirty="0">
                  <a:solidFill>
                    <a:srgbClr val="FFFFFF"/>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思源黑体 CN Bold" panose="020B0800000000000000" pitchFamily="34" charset="-122"/>
                </a:rPr>
                <a:t>思迅财务接口</a:t>
              </a:r>
              <a:endParaRPr lang="zh-CN" altLang="en-US" sz="1200" dirty="0">
                <a:solidFill>
                  <a:srgbClr val="FFFFFF"/>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思源黑体 CN Bold" panose="020B0800000000000000" pitchFamily="34" charset="-122"/>
              </a:endParaRPr>
            </a:p>
          </p:txBody>
        </p:sp>
        <p:sp>
          <p:nvSpPr>
            <p:cNvPr id="40" name="圆角矩形 39"/>
            <p:cNvSpPr/>
            <p:nvPr/>
          </p:nvSpPr>
          <p:spPr>
            <a:xfrm>
              <a:off x="10724" y="4532"/>
              <a:ext cx="2983" cy="1021"/>
            </a:xfrm>
            <a:prstGeom prst="roundRect">
              <a:avLst/>
            </a:prstGeom>
          </p:spPr>
          <p:style>
            <a:lnRef idx="0">
              <a:schemeClr val="accent2"/>
            </a:lnRef>
            <a:fillRef idx="3">
              <a:schemeClr val="accent2"/>
            </a:fillRef>
            <a:effectRef idx="3">
              <a:schemeClr val="accent2"/>
            </a:effectRef>
            <a:fontRef idx="minor">
              <a:schemeClr val="lt1"/>
            </a:fontRef>
          </p:style>
          <p:txBody>
            <a:bodyPr anchor="ctr"/>
            <a:p>
              <a:pPr lvl="0" algn="ctr">
                <a:lnSpc>
                  <a:spcPct val="100000"/>
                </a:lnSpc>
              </a:pPr>
              <a:r>
                <a:rPr lang="zh-CN" altLang="en-US" sz="1200" dirty="0">
                  <a:solidFill>
                    <a:srgbClr val="FFFFFF"/>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思源黑体 CN Bold" panose="020B0800000000000000" pitchFamily="34" charset="-122"/>
                </a:rPr>
                <a:t>财务凭证</a:t>
              </a:r>
              <a:endParaRPr lang="zh-CN" altLang="en-US" sz="1200" dirty="0">
                <a:solidFill>
                  <a:srgbClr val="FFFFFF"/>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思源黑体 CN Bold" panose="020B0800000000000000" pitchFamily="34" charset="-122"/>
              </a:endParaRPr>
            </a:p>
          </p:txBody>
        </p:sp>
        <p:pic>
          <p:nvPicPr>
            <p:cNvPr id="41" name="图片 40"/>
            <p:cNvPicPr>
              <a:picLocks noChangeAspect="1"/>
            </p:cNvPicPr>
            <p:nvPr/>
          </p:nvPicPr>
          <p:blipFill>
            <a:blip r:embed="rId4">
              <a:clrChange>
                <a:clrFrom>
                  <a:srgbClr val="FFFFFF">
                    <a:alpha val="100000"/>
                  </a:srgbClr>
                </a:clrFrom>
                <a:clrTo>
                  <a:srgbClr val="FFFFFF">
                    <a:alpha val="100000"/>
                    <a:alpha val="0"/>
                  </a:srgbClr>
                </a:clrTo>
              </a:clrChange>
            </a:blip>
            <a:stretch>
              <a:fillRect/>
            </a:stretch>
          </p:blipFill>
          <p:spPr>
            <a:xfrm>
              <a:off x="14979" y="3574"/>
              <a:ext cx="2848" cy="708"/>
            </a:xfrm>
            <a:prstGeom prst="rect">
              <a:avLst/>
            </a:prstGeom>
          </p:spPr>
        </p:pic>
        <p:pic>
          <p:nvPicPr>
            <p:cNvPr id="43" name="图片 42"/>
            <p:cNvPicPr>
              <a:picLocks noChangeAspect="1"/>
            </p:cNvPicPr>
            <p:nvPr/>
          </p:nvPicPr>
          <p:blipFill>
            <a:blip r:embed="rId5">
              <a:clrChange>
                <a:clrFrom>
                  <a:srgbClr val="FFFFFF">
                    <a:alpha val="100000"/>
                  </a:srgbClr>
                </a:clrFrom>
                <a:clrTo>
                  <a:srgbClr val="FFFFFF">
                    <a:alpha val="100000"/>
                    <a:alpha val="0"/>
                  </a:srgbClr>
                </a:clrTo>
              </a:clrChange>
            </a:blip>
            <a:stretch>
              <a:fillRect/>
            </a:stretch>
          </p:blipFill>
          <p:spPr>
            <a:xfrm>
              <a:off x="14979" y="5923"/>
              <a:ext cx="3119" cy="708"/>
            </a:xfrm>
            <a:prstGeom prst="rect">
              <a:avLst/>
            </a:prstGeom>
          </p:spPr>
        </p:pic>
        <p:cxnSp>
          <p:nvCxnSpPr>
            <p:cNvPr id="44" name="直接箭头连接符 43"/>
            <p:cNvCxnSpPr>
              <a:stCxn id="38" idx="3"/>
              <a:endCxn id="30" idx="1"/>
            </p:cNvCxnSpPr>
            <p:nvPr/>
          </p:nvCxnSpPr>
          <p:spPr>
            <a:xfrm>
              <a:off x="4731" y="5042"/>
              <a:ext cx="138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6" name="直接箭头连接符 45"/>
            <p:cNvCxnSpPr/>
            <p:nvPr/>
          </p:nvCxnSpPr>
          <p:spPr>
            <a:xfrm>
              <a:off x="9210" y="5042"/>
              <a:ext cx="138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7" name="直接箭头连接符 46"/>
            <p:cNvCxnSpPr>
              <a:stCxn id="29" idx="2"/>
              <a:endCxn id="30" idx="0"/>
            </p:cNvCxnSpPr>
            <p:nvPr/>
          </p:nvCxnSpPr>
          <p:spPr>
            <a:xfrm>
              <a:off x="7606" y="3630"/>
              <a:ext cx="0" cy="90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直接箭头连接符 47"/>
            <p:cNvCxnSpPr>
              <a:stCxn id="31" idx="0"/>
              <a:endCxn id="30" idx="2"/>
            </p:cNvCxnSpPr>
            <p:nvPr/>
          </p:nvCxnSpPr>
          <p:spPr>
            <a:xfrm flipH="1" flipV="1">
              <a:off x="7605" y="5552"/>
              <a:ext cx="8" cy="90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肘形连接符 48"/>
            <p:cNvCxnSpPr>
              <a:stCxn id="41" idx="1"/>
              <a:endCxn id="43" idx="1"/>
            </p:cNvCxnSpPr>
            <p:nvPr/>
          </p:nvCxnSpPr>
          <p:spPr>
            <a:xfrm rot="10800000" flipV="1">
              <a:off x="14979" y="3928"/>
              <a:ext cx="27" cy="2349"/>
            </a:xfrm>
            <a:prstGeom prst="bentConnector3">
              <a:avLst>
                <a:gd name="adj1" fmla="val 1800000"/>
              </a:avLst>
            </a:prstGeom>
          </p:spPr>
          <p:style>
            <a:lnRef idx="1">
              <a:schemeClr val="accent1"/>
            </a:lnRef>
            <a:fillRef idx="0">
              <a:schemeClr val="accent1"/>
            </a:fillRef>
            <a:effectRef idx="0">
              <a:schemeClr val="accent1"/>
            </a:effectRef>
            <a:fontRef idx="minor">
              <a:schemeClr val="tx1"/>
            </a:fontRef>
          </p:style>
        </p:cxnSp>
        <p:cxnSp>
          <p:nvCxnSpPr>
            <p:cNvPr id="50" name="直接箭头连接符 49"/>
            <p:cNvCxnSpPr/>
            <p:nvPr/>
          </p:nvCxnSpPr>
          <p:spPr>
            <a:xfrm>
              <a:off x="13707" y="5065"/>
              <a:ext cx="770" cy="0"/>
            </a:xfrm>
            <a:prstGeom prst="straightConnector1">
              <a:avLst/>
            </a:prstGeom>
            <a:ln w="12700"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商云智选图标-白色"/>
          <p:cNvPicPr>
            <a:picLocks noChangeAspect="1"/>
          </p:cNvPicPr>
          <p:nvPr/>
        </p:nvPicPr>
        <p:blipFill>
          <a:blip r:embed="rId1"/>
          <a:stretch>
            <a:fillRect/>
          </a:stretch>
        </p:blipFill>
        <p:spPr>
          <a:xfrm>
            <a:off x="116840" y="157480"/>
            <a:ext cx="1708354" cy="360000"/>
          </a:xfrm>
          <a:prstGeom prst="rect">
            <a:avLst/>
          </a:prstGeom>
        </p:spPr>
      </p:pic>
      <p:sp>
        <p:nvSpPr>
          <p:cNvPr id="42" name="文本框 41"/>
          <p:cNvSpPr txBox="1"/>
          <p:nvPr/>
        </p:nvSpPr>
        <p:spPr>
          <a:xfrm>
            <a:off x="561975" y="157480"/>
            <a:ext cx="11225530" cy="521970"/>
          </a:xfrm>
          <a:prstGeom prst="rect">
            <a:avLst/>
          </a:prstGeom>
          <a:noFill/>
        </p:spPr>
        <p:txBody>
          <a:bodyPr wrap="square" rtlCol="0">
            <a:spAutoFit/>
          </a:bodyPr>
          <a:p>
            <a:pPr marL="0" indent="0" algn="ctr">
              <a:lnSpc>
                <a:spcPct val="100000"/>
              </a:lnSpc>
              <a:spcBef>
                <a:spcPts val="0"/>
              </a:spcBef>
              <a:spcAft>
                <a:spcPts val="0"/>
              </a:spcAft>
              <a:buSzPct val="100000"/>
              <a:buNone/>
            </a:pPr>
            <a:r>
              <a:rPr lang="zh-CN" altLang="en-US" sz="2800" b="1" dirty="0">
                <a:solidFill>
                  <a:schemeClr val="bg1"/>
                </a:solidFill>
                <a:latin typeface="微软雅黑" panose="020B0503020204020204" charset="-122"/>
                <a:ea typeface="微软雅黑" panose="020B0503020204020204" charset="-122"/>
                <a:sym typeface="+mn-ea"/>
              </a:rPr>
              <a:t>微信扫码点餐</a:t>
            </a:r>
            <a:endParaRPr lang="zh-CN" altLang="en-US" sz="2800" b="1" spc="150" dirty="0">
              <a:solidFill>
                <a:schemeClr val="lt1"/>
              </a:solidFill>
              <a:uFillTx/>
              <a:latin typeface="思源宋体 CN Heavy" panose="02020900000000000000" charset="-122"/>
              <a:ea typeface="思源宋体 CN Heavy" panose="02020900000000000000" charset="-122"/>
              <a:cs typeface="思源宋体 CN Heavy" panose="02020900000000000000" charset="-122"/>
              <a:sym typeface="+mn-ea"/>
            </a:endParaRPr>
          </a:p>
        </p:txBody>
      </p:sp>
      <p:sp>
        <p:nvSpPr>
          <p:cNvPr id="53252" name="矩形 37"/>
          <p:cNvSpPr>
            <a:spLocks noChangeArrowheads="1"/>
          </p:cNvSpPr>
          <p:nvPr>
            <p:custDataLst>
              <p:tags r:id="rId2"/>
            </p:custDataLst>
          </p:nvPr>
        </p:nvSpPr>
        <p:spPr bwMode="auto">
          <a:xfrm>
            <a:off x="652780" y="679450"/>
            <a:ext cx="11203940" cy="900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0000" tIns="120000" rIns="120000" bIns="12000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spcBef>
                <a:spcPts val="500"/>
              </a:spcBef>
              <a:spcAft>
                <a:spcPts val="500"/>
              </a:spcAft>
              <a:buFont typeface="微软雅黑" panose="020B0503020204020204" charset="-122"/>
              <a:buNone/>
            </a:pPr>
            <a:r>
              <a:rPr lang="en-US"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r>
              <a:rPr lang="en-US" alt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 </a:t>
            </a:r>
            <a:r>
              <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顾客扫商家的桌牌二维码，可实现扫码桌牌号下单，收银台小票打印出牌号信息。</a:t>
            </a:r>
            <a:endPar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a:p>
            <a:pPr eaLnBrk="1" hangingPunct="1">
              <a:spcBef>
                <a:spcPts val="500"/>
              </a:spcBef>
              <a:spcAft>
                <a:spcPts val="500"/>
              </a:spcAft>
              <a:buFont typeface="微软雅黑" panose="020B0503020204020204" charset="-122"/>
              <a:buNone/>
            </a:pPr>
            <a:r>
              <a:rPr lang="en-US"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r>
              <a:rPr lang="en-US" alt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 </a:t>
            </a:r>
            <a:r>
              <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说明：支持一个门店多个桌号，商家可根据不同桌子打印不同的桌码。</a:t>
            </a:r>
            <a:endPar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grpSp>
        <p:nvGrpSpPr>
          <p:cNvPr id="7" name="组合 6"/>
          <p:cNvGrpSpPr/>
          <p:nvPr/>
        </p:nvGrpSpPr>
        <p:grpSpPr>
          <a:xfrm rot="0">
            <a:off x="482600" y="1579880"/>
            <a:ext cx="2244725" cy="4977765"/>
            <a:chOff x="8124" y="3576"/>
            <a:chExt cx="3535" cy="6549"/>
          </a:xfrm>
        </p:grpSpPr>
        <p:sp>
          <p:nvSpPr>
            <p:cNvPr id="19" name="文本框 18"/>
            <p:cNvSpPr txBox="1"/>
            <p:nvPr>
              <p:custDataLst>
                <p:tags r:id="rId3"/>
              </p:custDataLst>
            </p:nvPr>
          </p:nvSpPr>
          <p:spPr>
            <a:xfrm>
              <a:off x="8162" y="9701"/>
              <a:ext cx="3459" cy="424"/>
            </a:xfrm>
            <a:prstGeom prst="rect">
              <a:avLst/>
            </a:prstGeom>
            <a:noFill/>
          </p:spPr>
          <p:txBody>
            <a:bodyPr wrap="square" rtlCol="0" anchor="t">
              <a:spAutoFit/>
            </a:bodyPr>
            <a:p>
              <a:pPr algn="ctr"/>
              <a:r>
                <a:rPr lang="en-US"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①</a:t>
              </a: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商家导出的桌码牌</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8" name="圆角矩形 7"/>
            <p:cNvSpPr/>
            <p:nvPr/>
          </p:nvSpPr>
          <p:spPr>
            <a:xfrm>
              <a:off x="8124" y="3576"/>
              <a:ext cx="3535" cy="5923"/>
            </a:xfrm>
            <a:prstGeom prst="roundRect">
              <a:avLst>
                <a:gd name="adj" fmla="val 31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nvGrpSpPr>
          <p:cNvPr id="9" name="组合 8"/>
          <p:cNvGrpSpPr/>
          <p:nvPr/>
        </p:nvGrpSpPr>
        <p:grpSpPr>
          <a:xfrm rot="0">
            <a:off x="3307715" y="1579880"/>
            <a:ext cx="2244725" cy="4977765"/>
            <a:chOff x="8124" y="3576"/>
            <a:chExt cx="3535" cy="6549"/>
          </a:xfrm>
        </p:grpSpPr>
        <p:sp>
          <p:nvSpPr>
            <p:cNvPr id="10" name="文本框 9"/>
            <p:cNvSpPr txBox="1"/>
            <p:nvPr>
              <p:custDataLst>
                <p:tags r:id="rId4"/>
              </p:custDataLst>
            </p:nvPr>
          </p:nvSpPr>
          <p:spPr>
            <a:xfrm>
              <a:off x="8162" y="9701"/>
              <a:ext cx="3459" cy="424"/>
            </a:xfrm>
            <a:prstGeom prst="rect">
              <a:avLst/>
            </a:prstGeom>
            <a:noFill/>
          </p:spPr>
          <p:txBody>
            <a:bodyPr wrap="square" rtlCol="0" anchor="t">
              <a:spAutoFit/>
            </a:bodyPr>
            <a:p>
              <a:pPr algn="ctr"/>
              <a:r>
                <a:rPr lang="en-US"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②</a:t>
              </a: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顾客选品商品下单</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12" name="圆角矩形 11"/>
            <p:cNvSpPr/>
            <p:nvPr/>
          </p:nvSpPr>
          <p:spPr>
            <a:xfrm>
              <a:off x="8124" y="3576"/>
              <a:ext cx="3535" cy="5923"/>
            </a:xfrm>
            <a:prstGeom prst="roundRect">
              <a:avLst>
                <a:gd name="adj" fmla="val 31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nvGrpSpPr>
          <p:cNvPr id="13" name="组合 12"/>
          <p:cNvGrpSpPr/>
          <p:nvPr/>
        </p:nvGrpSpPr>
        <p:grpSpPr>
          <a:xfrm rot="0">
            <a:off x="6132830" y="1579880"/>
            <a:ext cx="2244725" cy="4977765"/>
            <a:chOff x="8124" y="3576"/>
            <a:chExt cx="3535" cy="6549"/>
          </a:xfrm>
        </p:grpSpPr>
        <p:sp>
          <p:nvSpPr>
            <p:cNvPr id="16" name="圆角矩形 15"/>
            <p:cNvSpPr/>
            <p:nvPr/>
          </p:nvSpPr>
          <p:spPr>
            <a:xfrm>
              <a:off x="8124" y="3576"/>
              <a:ext cx="3535" cy="5923"/>
            </a:xfrm>
            <a:prstGeom prst="roundRect">
              <a:avLst>
                <a:gd name="adj" fmla="val 31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5" name="文本框 14"/>
            <p:cNvSpPr txBox="1"/>
            <p:nvPr>
              <p:custDataLst>
                <p:tags r:id="rId5"/>
              </p:custDataLst>
            </p:nvPr>
          </p:nvSpPr>
          <p:spPr>
            <a:xfrm>
              <a:off x="8162" y="9701"/>
              <a:ext cx="3459" cy="424"/>
            </a:xfrm>
            <a:prstGeom prst="rect">
              <a:avLst/>
            </a:prstGeom>
            <a:noFill/>
          </p:spPr>
          <p:txBody>
            <a:bodyPr wrap="square" rtlCol="0" anchor="t">
              <a:spAutoFit/>
            </a:bodyPr>
            <a:p>
              <a:pPr algn="ctr"/>
              <a:r>
                <a:rPr lang="en-US"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③</a:t>
              </a: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购买下单会显示桌号</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grpSp>
      <p:grpSp>
        <p:nvGrpSpPr>
          <p:cNvPr id="17" name="组合 16"/>
          <p:cNvGrpSpPr/>
          <p:nvPr/>
        </p:nvGrpSpPr>
        <p:grpSpPr>
          <a:xfrm rot="0">
            <a:off x="8957945" y="1579880"/>
            <a:ext cx="2244725" cy="4977765"/>
            <a:chOff x="8124" y="3576"/>
            <a:chExt cx="3535" cy="6549"/>
          </a:xfrm>
        </p:grpSpPr>
        <p:sp>
          <p:nvSpPr>
            <p:cNvPr id="18" name="文本框 17"/>
            <p:cNvSpPr txBox="1"/>
            <p:nvPr>
              <p:custDataLst>
                <p:tags r:id="rId6"/>
              </p:custDataLst>
            </p:nvPr>
          </p:nvSpPr>
          <p:spPr>
            <a:xfrm>
              <a:off x="8162" y="9701"/>
              <a:ext cx="3459" cy="424"/>
            </a:xfrm>
            <a:prstGeom prst="rect">
              <a:avLst/>
            </a:prstGeom>
            <a:noFill/>
          </p:spPr>
          <p:txBody>
            <a:bodyPr wrap="square" rtlCol="0" anchor="t">
              <a:spAutoFit/>
            </a:bodyPr>
            <a:p>
              <a:pPr algn="ctr"/>
              <a:r>
                <a:rPr lang="en-US"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④</a:t>
              </a:r>
              <a:r>
                <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前台小票打印</a:t>
              </a:r>
              <a:endParaRPr lang="zh-CN" altLang="en-US" sz="1500" dirty="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20" name="圆角矩形 19"/>
            <p:cNvSpPr/>
            <p:nvPr/>
          </p:nvSpPr>
          <p:spPr>
            <a:xfrm>
              <a:off x="8124" y="3576"/>
              <a:ext cx="3535" cy="5923"/>
            </a:xfrm>
            <a:prstGeom prst="roundRect">
              <a:avLst>
                <a:gd name="adj" fmla="val 31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pic>
        <p:nvPicPr>
          <p:cNvPr id="11" name="图片 10"/>
          <p:cNvPicPr>
            <a:picLocks noChangeAspect="1"/>
          </p:cNvPicPr>
          <p:nvPr/>
        </p:nvPicPr>
        <p:blipFill>
          <a:blip r:embed="rId7"/>
          <a:srcRect t="713"/>
          <a:stretch>
            <a:fillRect/>
          </a:stretch>
        </p:blipFill>
        <p:spPr>
          <a:xfrm>
            <a:off x="561975" y="2353945"/>
            <a:ext cx="1975485" cy="2122805"/>
          </a:xfrm>
          <a:prstGeom prst="rect">
            <a:avLst/>
          </a:prstGeom>
        </p:spPr>
      </p:pic>
      <p:pic>
        <p:nvPicPr>
          <p:cNvPr id="14" name="图片 13"/>
          <p:cNvPicPr>
            <a:picLocks noChangeAspect="1"/>
          </p:cNvPicPr>
          <p:nvPr/>
        </p:nvPicPr>
        <p:blipFill>
          <a:blip r:embed="rId8"/>
          <a:stretch>
            <a:fillRect/>
          </a:stretch>
        </p:blipFill>
        <p:spPr>
          <a:xfrm>
            <a:off x="3448368" y="1699260"/>
            <a:ext cx="1986345" cy="4294800"/>
          </a:xfrm>
          <a:prstGeom prst="rect">
            <a:avLst/>
          </a:prstGeom>
        </p:spPr>
      </p:pic>
      <p:pic>
        <p:nvPicPr>
          <p:cNvPr id="22" name="图片 21"/>
          <p:cNvPicPr>
            <a:picLocks noChangeAspect="1"/>
          </p:cNvPicPr>
          <p:nvPr/>
        </p:nvPicPr>
        <p:blipFill>
          <a:blip r:embed="rId9"/>
          <a:stretch>
            <a:fillRect/>
          </a:stretch>
        </p:blipFill>
        <p:spPr>
          <a:xfrm>
            <a:off x="6272474" y="1699260"/>
            <a:ext cx="1984427" cy="4294800"/>
          </a:xfrm>
          <a:prstGeom prst="rect">
            <a:avLst/>
          </a:prstGeom>
        </p:spPr>
      </p:pic>
      <p:pic>
        <p:nvPicPr>
          <p:cNvPr id="27" name="图片 26"/>
          <p:cNvPicPr>
            <a:picLocks noChangeAspect="1"/>
          </p:cNvPicPr>
          <p:nvPr/>
        </p:nvPicPr>
        <p:blipFill>
          <a:blip r:embed="rId10"/>
          <a:srcRect l="13754" r="14256"/>
          <a:stretch>
            <a:fillRect/>
          </a:stretch>
        </p:blipFill>
        <p:spPr>
          <a:xfrm>
            <a:off x="9048750" y="1897380"/>
            <a:ext cx="2101215" cy="3393440"/>
          </a:xfrm>
          <a:prstGeom prst="rect">
            <a:avLst/>
          </a:prstGeom>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商云智选图标-白色"/>
          <p:cNvPicPr>
            <a:picLocks noChangeAspect="1"/>
          </p:cNvPicPr>
          <p:nvPr/>
        </p:nvPicPr>
        <p:blipFill>
          <a:blip r:embed="rId1"/>
          <a:stretch>
            <a:fillRect/>
          </a:stretch>
        </p:blipFill>
        <p:spPr>
          <a:xfrm>
            <a:off x="116840" y="157480"/>
            <a:ext cx="1708354" cy="360000"/>
          </a:xfrm>
          <a:prstGeom prst="rect">
            <a:avLst/>
          </a:prstGeom>
        </p:spPr>
      </p:pic>
      <p:sp>
        <p:nvSpPr>
          <p:cNvPr id="42" name="文本框 41"/>
          <p:cNvSpPr txBox="1"/>
          <p:nvPr/>
        </p:nvSpPr>
        <p:spPr>
          <a:xfrm>
            <a:off x="561975" y="157480"/>
            <a:ext cx="11225530" cy="521970"/>
          </a:xfrm>
          <a:prstGeom prst="rect">
            <a:avLst/>
          </a:prstGeom>
          <a:noFill/>
        </p:spPr>
        <p:txBody>
          <a:bodyPr wrap="square" rtlCol="0">
            <a:spAutoFit/>
          </a:bodyPr>
          <a:p>
            <a:pPr marL="0" indent="0" algn="ctr">
              <a:lnSpc>
                <a:spcPct val="100000"/>
              </a:lnSpc>
              <a:spcBef>
                <a:spcPts val="0"/>
              </a:spcBef>
              <a:spcAft>
                <a:spcPts val="0"/>
              </a:spcAft>
              <a:buSzPct val="100000"/>
              <a:buNone/>
            </a:pPr>
            <a:r>
              <a:rPr lang="zh-CN" altLang="en-US" sz="2800" b="1" dirty="0">
                <a:solidFill>
                  <a:schemeClr val="bg1"/>
                </a:solidFill>
                <a:latin typeface="微软雅黑" panose="020B0503020204020204" charset="-122"/>
                <a:ea typeface="微软雅黑" panose="020B0503020204020204" charset="-122"/>
                <a:sym typeface="+mn-ea"/>
              </a:rPr>
              <a:t>厨打标签功能（杯贴）</a:t>
            </a:r>
            <a:endParaRPr lang="zh-CN" altLang="en-US" sz="2800" b="1" spc="150" dirty="0">
              <a:solidFill>
                <a:schemeClr val="lt1"/>
              </a:solidFill>
              <a:uFillTx/>
              <a:latin typeface="思源宋体 CN Heavy" panose="02020900000000000000" charset="-122"/>
              <a:ea typeface="思源宋体 CN Heavy" panose="02020900000000000000" charset="-122"/>
              <a:cs typeface="思源宋体 CN Heavy" panose="02020900000000000000" charset="-122"/>
              <a:sym typeface="+mn-ea"/>
            </a:endParaRPr>
          </a:p>
        </p:txBody>
      </p:sp>
      <p:sp>
        <p:nvSpPr>
          <p:cNvPr id="53252" name="矩形 37"/>
          <p:cNvSpPr>
            <a:spLocks noChangeArrowheads="1"/>
          </p:cNvSpPr>
          <p:nvPr>
            <p:custDataLst>
              <p:tags r:id="rId2"/>
            </p:custDataLst>
          </p:nvPr>
        </p:nvSpPr>
        <p:spPr bwMode="auto">
          <a:xfrm>
            <a:off x="652780" y="679450"/>
            <a:ext cx="11203940" cy="900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0000" tIns="120000" rIns="120000" bIns="12000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spcBef>
                <a:spcPts val="500"/>
              </a:spcBef>
              <a:spcAft>
                <a:spcPts val="500"/>
              </a:spcAft>
              <a:buFont typeface="微软雅黑" panose="020B0503020204020204" charset="-122"/>
              <a:buNone/>
            </a:pPr>
            <a:r>
              <a:rPr lang="en-US"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r>
              <a:rPr lang="en-US" alt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 </a:t>
            </a:r>
            <a:r>
              <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支持自定义商品做法（如</a:t>
            </a:r>
            <a:r>
              <a:rPr lang="en-US" alt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 “</a:t>
            </a:r>
            <a:r>
              <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少糖</a:t>
            </a:r>
            <a:r>
              <a:rPr lang="en-US" alt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r>
              <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r>
              <a:rPr lang="en-US" alt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r>
              <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加冰</a:t>
            </a:r>
            <a:r>
              <a:rPr lang="en-US" altLang="zh-CN"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a:t>
            </a:r>
            <a:r>
              <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rPr>
              <a:t>），并处理加价加料场景（如：加配料额外收费），适配餐饮个性化需求</a:t>
            </a:r>
            <a:endParaRPr lang="zh-CN"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grpSp>
        <p:nvGrpSpPr>
          <p:cNvPr id="2" name="组合 1"/>
          <p:cNvGrpSpPr/>
          <p:nvPr/>
        </p:nvGrpSpPr>
        <p:grpSpPr>
          <a:xfrm>
            <a:off x="800735" y="1480820"/>
            <a:ext cx="10327765" cy="4843780"/>
            <a:chOff x="1477" y="2361"/>
            <a:chExt cx="16263" cy="7628"/>
          </a:xfrm>
        </p:grpSpPr>
        <p:sp>
          <p:nvSpPr>
            <p:cNvPr id="3" name="圆角矩形 2"/>
            <p:cNvSpPr/>
            <p:nvPr/>
          </p:nvSpPr>
          <p:spPr>
            <a:xfrm>
              <a:off x="1477" y="2361"/>
              <a:ext cx="16263" cy="7628"/>
            </a:xfrm>
            <a:prstGeom prst="roundRect">
              <a:avLst>
                <a:gd name="adj" fmla="val 291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思源黑体 CN Bold" panose="020B0800000000000000" pitchFamily="34" charset="-122"/>
              </a:endParaRPr>
            </a:p>
          </p:txBody>
        </p:sp>
        <p:grpSp>
          <p:nvGrpSpPr>
            <p:cNvPr id="5" name="组合 4"/>
            <p:cNvGrpSpPr/>
            <p:nvPr/>
          </p:nvGrpSpPr>
          <p:grpSpPr>
            <a:xfrm>
              <a:off x="9124" y="2361"/>
              <a:ext cx="8616" cy="7428"/>
              <a:chOff x="9124" y="2361"/>
              <a:chExt cx="8616" cy="7428"/>
            </a:xfrm>
          </p:grpSpPr>
          <p:sp>
            <p:nvSpPr>
              <p:cNvPr id="6" name="同侧圆角矩形 5"/>
              <p:cNvSpPr/>
              <p:nvPr/>
            </p:nvSpPr>
            <p:spPr>
              <a:xfrm rot="10800000">
                <a:off x="12898" y="2361"/>
                <a:ext cx="4842" cy="1174"/>
              </a:xfrm>
              <a:prstGeom prst="round2SameRect">
                <a:avLst>
                  <a:gd name="adj1" fmla="val 0"/>
                  <a:gd name="adj2" fmla="val 1639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思源黑体 CN Bold" panose="020B0800000000000000" pitchFamily="34" charset="-122"/>
                </a:endParaRPr>
              </a:p>
            </p:txBody>
          </p:sp>
          <p:sp>
            <p:nvSpPr>
              <p:cNvPr id="21" name="文本框 20"/>
              <p:cNvSpPr txBox="1"/>
              <p:nvPr/>
            </p:nvSpPr>
            <p:spPr>
              <a:xfrm>
                <a:off x="9124" y="9062"/>
                <a:ext cx="970" cy="727"/>
              </a:xfrm>
              <a:prstGeom prst="rect">
                <a:avLst/>
              </a:prstGeom>
              <a:noFill/>
            </p:spPr>
            <p:txBody>
              <a:bodyPr wrap="square" lIns="0" tIns="0" rIns="0" bIns="0" rtlCol="0">
                <a:spAutoFit/>
              </a:bodyPr>
              <a:p>
                <a:pPr algn="ctr"/>
                <a:r>
                  <a:rPr lang="en-US" altLang="zh-CN" sz="30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a:t>
                </a:r>
                <a:endParaRPr lang="en-US" altLang="zh-CN" sz="30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grpSp>
      <p:pic>
        <p:nvPicPr>
          <p:cNvPr id="24" name="图片 23"/>
          <p:cNvPicPr/>
          <p:nvPr/>
        </p:nvPicPr>
        <p:blipFill>
          <a:blip r:embed="rId3"/>
          <a:stretch>
            <a:fillRect/>
          </a:stretch>
        </p:blipFill>
        <p:spPr>
          <a:xfrm>
            <a:off x="8154670" y="2816860"/>
            <a:ext cx="2381250" cy="1581150"/>
          </a:xfrm>
          <a:prstGeom prst="rect">
            <a:avLst/>
          </a:prstGeom>
        </p:spPr>
      </p:pic>
      <p:pic>
        <p:nvPicPr>
          <p:cNvPr id="25" name="图片 24"/>
          <p:cNvPicPr/>
          <p:nvPr/>
        </p:nvPicPr>
        <p:blipFill>
          <a:blip r:embed="rId4"/>
          <a:srcRect l="21286" t="11190" r="21365" b="21130"/>
          <a:stretch>
            <a:fillRect/>
          </a:stretch>
        </p:blipFill>
        <p:spPr>
          <a:xfrm>
            <a:off x="939165" y="1518920"/>
            <a:ext cx="6991985" cy="4639310"/>
          </a:xfrm>
          <a:prstGeom prst="rect">
            <a:avLst/>
          </a:prstGeom>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商云智选图标-白色"/>
          <p:cNvPicPr>
            <a:picLocks noChangeAspect="1"/>
          </p:cNvPicPr>
          <p:nvPr/>
        </p:nvPicPr>
        <p:blipFill>
          <a:blip r:embed="rId1"/>
          <a:stretch>
            <a:fillRect/>
          </a:stretch>
        </p:blipFill>
        <p:spPr>
          <a:xfrm>
            <a:off x="116840" y="157480"/>
            <a:ext cx="1708354" cy="360000"/>
          </a:xfrm>
          <a:prstGeom prst="rect">
            <a:avLst/>
          </a:prstGeom>
        </p:spPr>
      </p:pic>
      <p:sp>
        <p:nvSpPr>
          <p:cNvPr id="42" name="文本框 41"/>
          <p:cNvSpPr txBox="1"/>
          <p:nvPr/>
        </p:nvSpPr>
        <p:spPr>
          <a:xfrm>
            <a:off x="561975" y="157480"/>
            <a:ext cx="11225530" cy="521970"/>
          </a:xfrm>
          <a:prstGeom prst="rect">
            <a:avLst/>
          </a:prstGeom>
          <a:noFill/>
        </p:spPr>
        <p:txBody>
          <a:bodyPr wrap="square" rtlCol="0">
            <a:spAutoFit/>
          </a:bodyPr>
          <a:p>
            <a:pPr marL="0" indent="0" algn="ctr">
              <a:lnSpc>
                <a:spcPct val="100000"/>
              </a:lnSpc>
              <a:spcBef>
                <a:spcPts val="0"/>
              </a:spcBef>
              <a:spcAft>
                <a:spcPts val="0"/>
              </a:spcAft>
              <a:buSzPct val="100000"/>
              <a:buNone/>
            </a:pPr>
            <a:r>
              <a:rPr lang="zh-CN" altLang="en-US" sz="2800" b="1" dirty="0">
                <a:solidFill>
                  <a:schemeClr val="bg1"/>
                </a:solidFill>
                <a:latin typeface="微软雅黑" panose="020B0503020204020204" charset="-122"/>
                <a:ea typeface="微软雅黑" panose="020B0503020204020204" charset="-122"/>
                <a:sym typeface="+mn-ea"/>
              </a:rPr>
              <a:t>旅游业态</a:t>
            </a:r>
            <a:endParaRPr lang="zh-CN" altLang="en-US" sz="2800" b="1" spc="150" dirty="0">
              <a:solidFill>
                <a:schemeClr val="lt1"/>
              </a:solidFill>
              <a:uFillTx/>
              <a:latin typeface="思源宋体 CN Heavy" panose="02020900000000000000" charset="-122"/>
              <a:ea typeface="思源宋体 CN Heavy" panose="02020900000000000000" charset="-122"/>
              <a:cs typeface="思源宋体 CN Heavy" panose="02020900000000000000" charset="-122"/>
              <a:sym typeface="+mn-ea"/>
            </a:endParaRPr>
          </a:p>
        </p:txBody>
      </p:sp>
      <p:sp>
        <p:nvSpPr>
          <p:cNvPr id="53252" name="矩形 37"/>
          <p:cNvSpPr>
            <a:spLocks noChangeArrowheads="1"/>
          </p:cNvSpPr>
          <p:nvPr>
            <p:custDataLst>
              <p:tags r:id="rId2"/>
            </p:custDataLst>
          </p:nvPr>
        </p:nvSpPr>
        <p:spPr bwMode="auto">
          <a:xfrm>
            <a:off x="652780" y="679450"/>
            <a:ext cx="11203940" cy="900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0000" tIns="120000" rIns="120000" bIns="12000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indent="0">
              <a:lnSpc>
                <a:spcPct val="130000"/>
              </a:lnSpc>
            </a:pPr>
            <a:r>
              <a:rPr lang="en-US"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sym typeface="+mn-ea"/>
              </a:rPr>
              <a:t>通过便捷的基础信息操作界面，维护好旅行社、导游、司机、解说员的信息，配合各个角色设置好的提成扣点，团员到店消费后即时自动统计数据，生成旅游团消费状况以及提成数据，数据可用于管理人员的营业分析以及和旅行社等进行提成核对。</a:t>
            </a:r>
            <a:endParaRPr lang="en-US" altLang="en-US" sz="14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grpSp>
        <p:nvGrpSpPr>
          <p:cNvPr id="2" name="组合 1"/>
          <p:cNvGrpSpPr/>
          <p:nvPr/>
        </p:nvGrpSpPr>
        <p:grpSpPr>
          <a:xfrm>
            <a:off x="800735" y="1480820"/>
            <a:ext cx="10327765" cy="4843780"/>
            <a:chOff x="1477" y="2361"/>
            <a:chExt cx="16263" cy="7628"/>
          </a:xfrm>
        </p:grpSpPr>
        <p:sp>
          <p:nvSpPr>
            <p:cNvPr id="3" name="圆角矩形 2"/>
            <p:cNvSpPr/>
            <p:nvPr/>
          </p:nvSpPr>
          <p:spPr>
            <a:xfrm>
              <a:off x="1477" y="2361"/>
              <a:ext cx="16263" cy="7628"/>
            </a:xfrm>
            <a:prstGeom prst="roundRect">
              <a:avLst>
                <a:gd name="adj" fmla="val 291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思源黑体 CN Bold" panose="020B0800000000000000" pitchFamily="34" charset="-122"/>
              </a:endParaRPr>
            </a:p>
          </p:txBody>
        </p:sp>
        <p:sp>
          <p:nvSpPr>
            <p:cNvPr id="21" name="文本框 20"/>
            <p:cNvSpPr txBox="1"/>
            <p:nvPr/>
          </p:nvSpPr>
          <p:spPr>
            <a:xfrm>
              <a:off x="9124" y="9062"/>
              <a:ext cx="970" cy="727"/>
            </a:xfrm>
            <a:prstGeom prst="rect">
              <a:avLst/>
            </a:prstGeom>
            <a:noFill/>
          </p:spPr>
          <p:txBody>
            <a:bodyPr wrap="square" lIns="0" tIns="0" rIns="0" bIns="0" rtlCol="0">
              <a:spAutoFit/>
            </a:bodyPr>
            <a:p>
              <a:pPr algn="ctr"/>
              <a:r>
                <a:rPr lang="en-US" altLang="zh-CN" sz="30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rPr>
                <a:t>|</a:t>
              </a:r>
              <a:endParaRPr lang="en-US" altLang="zh-CN" sz="300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endParaRPr>
            </a:p>
          </p:txBody>
        </p:sp>
      </p:grpSp>
      <p:pic>
        <p:nvPicPr>
          <p:cNvPr id="7" name="图片 6" descr="WPS图片(1)"/>
          <p:cNvPicPr>
            <a:picLocks noChangeAspect="1"/>
          </p:cNvPicPr>
          <p:nvPr/>
        </p:nvPicPr>
        <p:blipFill>
          <a:blip r:embed="rId3"/>
          <a:srcRect r="33130" b="37080"/>
          <a:stretch>
            <a:fillRect/>
          </a:stretch>
        </p:blipFill>
        <p:spPr>
          <a:xfrm>
            <a:off x="876935" y="1557020"/>
            <a:ext cx="10160000" cy="4655820"/>
          </a:xfrm>
          <a:prstGeom prst="rect">
            <a:avLst/>
          </a:prstGeom>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rot="10800000">
            <a:off x="1416000" y="548155"/>
            <a:ext cx="9360000" cy="5761690"/>
          </a:xfrm>
          <a:prstGeom prst="rect">
            <a:avLst/>
          </a:prstGeom>
          <a:gradFill flip="none" rotWithShape="1">
            <a:gsLst>
              <a:gs pos="0">
                <a:srgbClr val="47A4FF"/>
              </a:gs>
              <a:gs pos="100000">
                <a:srgbClr val="116AF9"/>
              </a:gs>
            </a:gsLst>
            <a:lin ang="3120000" scaled="0"/>
          </a:gradFill>
          <a:ln>
            <a:noFill/>
          </a:ln>
          <a:effectLst>
            <a:outerShdw blurRad="254000" dist="127000" dir="5400000" algn="t" rotWithShape="0">
              <a:schemeClr val="accent5">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2160000" y="1910080"/>
            <a:ext cx="3871595" cy="2339975"/>
            <a:chOff x="4058" y="3317"/>
            <a:chExt cx="6097" cy="3685"/>
          </a:xfrm>
        </p:grpSpPr>
        <p:sp>
          <p:nvSpPr>
            <p:cNvPr id="15" name="文本框 14"/>
            <p:cNvSpPr txBox="1"/>
            <p:nvPr/>
          </p:nvSpPr>
          <p:spPr>
            <a:xfrm>
              <a:off x="4058" y="6471"/>
              <a:ext cx="6097" cy="531"/>
            </a:xfrm>
            <a:prstGeom prst="rect">
              <a:avLst/>
            </a:prstGeom>
            <a:noFill/>
          </p:spPr>
          <p:txBody>
            <a:bodyPr vert="horz" wrap="square" rtlCol="0" anchor="t" anchorCtr="0">
              <a:spAutoFit/>
            </a:bodyPr>
            <a:lstStyle/>
            <a:p>
              <a:pPr algn="l"/>
              <a:r>
                <a:rPr lang="en-US" altLang="zh-CN" sz="1600">
                  <a:solidFill>
                    <a:schemeClr val="bg1"/>
                  </a:solidFill>
                  <a:latin typeface="思源黑体 CN Regular" panose="020B0500000000000000" charset="-122"/>
                  <a:ea typeface="思源黑体 CN Regular" panose="020B0500000000000000" charset="-122"/>
                </a:rPr>
                <a:t>Service  Guarantee</a:t>
              </a:r>
              <a:endParaRPr lang="en-US" altLang="zh-CN" sz="1600">
                <a:solidFill>
                  <a:schemeClr val="bg1"/>
                </a:solidFill>
                <a:latin typeface="思源黑体 CN Regular" panose="020B0500000000000000" charset="-122"/>
                <a:ea typeface="思源黑体 CN Regular" panose="020B0500000000000000" charset="-122"/>
              </a:endParaRPr>
            </a:p>
          </p:txBody>
        </p:sp>
        <p:sp>
          <p:nvSpPr>
            <p:cNvPr id="36" name="文本框 35"/>
            <p:cNvSpPr txBox="1"/>
            <p:nvPr/>
          </p:nvSpPr>
          <p:spPr>
            <a:xfrm>
              <a:off x="4058" y="4813"/>
              <a:ext cx="5157" cy="1210"/>
            </a:xfrm>
            <a:prstGeom prst="rect">
              <a:avLst/>
            </a:prstGeom>
            <a:noFill/>
          </p:spPr>
          <p:txBody>
            <a:bodyPr wrap="square" rtlCol="0">
              <a:spAutoFit/>
            </a:bodyPr>
            <a:p>
              <a:pPr algn="dist"/>
              <a:r>
                <a:rPr lang="zh-CN" altLang="en-US" sz="4400" dirty="0" smtClean="0">
                  <a:solidFill>
                    <a:schemeClr val="bg1"/>
                  </a:solidFill>
                  <a:latin typeface="思源黑体 CN Bold" panose="020B0800000000000000" pitchFamily="34" charset="-122"/>
                  <a:ea typeface="思源黑体 CN Bold" panose="020B0800000000000000" pitchFamily="34" charset="-122"/>
                </a:rPr>
                <a:t>服务保障</a:t>
              </a:r>
              <a:endParaRPr lang="zh-CN" altLang="en-US" sz="4400" dirty="0" smtClean="0">
                <a:solidFill>
                  <a:schemeClr val="bg1"/>
                </a:solidFill>
                <a:latin typeface="思源黑体 CN Bold" panose="020B0800000000000000" pitchFamily="34" charset="-122"/>
                <a:ea typeface="思源黑体 CN Bold" panose="020B0800000000000000" pitchFamily="34" charset="-122"/>
              </a:endParaRPr>
            </a:p>
          </p:txBody>
        </p:sp>
        <p:grpSp>
          <p:nvGrpSpPr>
            <p:cNvPr id="5" name="组合 4"/>
            <p:cNvGrpSpPr/>
            <p:nvPr/>
          </p:nvGrpSpPr>
          <p:grpSpPr>
            <a:xfrm>
              <a:off x="4254" y="3317"/>
              <a:ext cx="2422" cy="1275"/>
              <a:chOff x="9540" y="2260"/>
              <a:chExt cx="1246" cy="680"/>
            </a:xfrm>
          </p:grpSpPr>
          <p:sp>
            <p:nvSpPr>
              <p:cNvPr id="3" name="MH_Number_1">
                <a:hlinkClick r:id="" action="ppaction://noaction"/>
              </p:cNvPr>
              <p:cNvSpPr/>
              <p:nvPr>
                <p:custDataLst>
                  <p:tags r:id="rId1"/>
                </p:custDataLst>
              </p:nvPr>
            </p:nvSpPr>
            <p:spPr bwMode="auto">
              <a:xfrm>
                <a:off x="9540" y="2260"/>
                <a:ext cx="1247" cy="680"/>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gradFill>
                <a:gsLst>
                  <a:gs pos="0">
                    <a:schemeClr val="bg1"/>
                  </a:gs>
                  <a:gs pos="100000">
                    <a:schemeClr val="bg1">
                      <a:alpha val="0"/>
                    </a:schemeClr>
                  </a:gs>
                </a:gsLst>
                <a:lin ang="0" scaled="0"/>
              </a:gradFill>
              <a:ln w="12700">
                <a:noFill/>
                <a:miter lim="800000"/>
              </a:ln>
              <a:effectLst/>
            </p:spPr>
            <p:txBody>
              <a:bodyPr wrap="square" lIns="90000" tIns="46800" rIns="90000" bIns="46800" anchor="ctr">
                <a:noAutofit/>
              </a:bodyPr>
              <a:p>
                <a:pPr algn="ctr">
                  <a:spcBef>
                    <a:spcPct val="0"/>
                  </a:spcBef>
                </a:pPr>
                <a:endParaRPr lang="zh-CN" altLang="en-US" sz="2800" dirty="0">
                  <a:solidFill>
                    <a:schemeClr val="bg1"/>
                  </a:solidFill>
                  <a:latin typeface="思源黑体 CN Heavy" panose="020B0A00000000000000" charset="-122"/>
                  <a:ea typeface="思源黑体 CN Heavy" panose="020B0A00000000000000" charset="-122"/>
                  <a:cs typeface="思源宋体 CN" panose="02020400000000000000" charset="-122"/>
                </a:endParaRPr>
              </a:p>
            </p:txBody>
          </p:sp>
          <p:sp>
            <p:nvSpPr>
              <p:cNvPr id="65" name="文本框 64"/>
              <p:cNvSpPr txBox="1"/>
              <p:nvPr>
                <p:custDataLst>
                  <p:tags r:id="rId2"/>
                </p:custDataLst>
              </p:nvPr>
            </p:nvSpPr>
            <p:spPr>
              <a:xfrm>
                <a:off x="9627" y="2311"/>
                <a:ext cx="876" cy="621"/>
              </a:xfrm>
              <a:prstGeom prst="rect">
                <a:avLst/>
              </a:prstGeom>
              <a:noFill/>
              <a:effectLst>
                <a:outerShdw blurRad="50800" dist="38100" dir="5400000" algn="t" rotWithShape="0">
                  <a:schemeClr val="accent5">
                    <a:lumMod val="75000"/>
                    <a:alpha val="20000"/>
                  </a:schemeClr>
                </a:outerShdw>
              </a:effectLst>
            </p:spPr>
            <p:txBody>
              <a:bodyPr wrap="square" rtlCol="0" anchor="ctr" anchorCtr="0">
                <a:noAutofit/>
              </a:bodyPr>
              <a:p>
                <a:pPr algn="ctr">
                  <a:buClrTx/>
                  <a:buSzTx/>
                  <a:buFontTx/>
                </a:pPr>
                <a:r>
                  <a:rPr lang="zh-CN" altLang="en-US" sz="5600" dirty="0" smtClean="0">
                    <a:solidFill>
                      <a:srgbClr val="137CF7"/>
                    </a:solidFill>
                    <a:latin typeface="思源黑体 CN Heavy" panose="020B0A00000000000000" charset="-122"/>
                    <a:ea typeface="思源黑体 CN Heavy" panose="020B0A00000000000000" charset="-122"/>
                    <a:cs typeface="思源宋体 CN" panose="02020400000000000000" charset="-122"/>
                  </a:rPr>
                  <a:t>六</a:t>
                </a:r>
                <a:endParaRPr lang="zh-CN" altLang="en-US" sz="5600" dirty="0" smtClean="0">
                  <a:solidFill>
                    <a:srgbClr val="137CF7"/>
                  </a:solidFill>
                  <a:latin typeface="思源黑体 CN Heavy" panose="020B0A00000000000000" charset="-122"/>
                  <a:ea typeface="思源黑体 CN Heavy" panose="020B0A00000000000000" charset="-122"/>
                  <a:cs typeface="思源宋体 CN" panose="02020400000000000000" charset="-122"/>
                </a:endParaRPr>
              </a:p>
            </p:txBody>
          </p:sp>
        </p:grpSp>
        <p:sp>
          <p:nvSpPr>
            <p:cNvPr id="66" name="MH_Entry_1">
              <a:hlinkClick r:id="" action="ppaction://noaction"/>
            </p:cNvPr>
            <p:cNvSpPr/>
            <p:nvPr>
              <p:custDataLst>
                <p:tags r:id="rId3"/>
              </p:custDataLst>
            </p:nvPr>
          </p:nvSpPr>
          <p:spPr>
            <a:xfrm>
              <a:off x="4253" y="6243"/>
              <a:ext cx="5669" cy="7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79" y="connsiteY0-80"/>
                </a:cxn>
                <a:cxn ang="0">
                  <a:pos x="connsiteX1-81" y="connsiteY1-82"/>
                </a:cxn>
                <a:cxn ang="0">
                  <a:pos x="connsiteX2-83" y="connsiteY2-84"/>
                </a:cxn>
                <a:cxn ang="0">
                  <a:pos x="connsiteX3-85" y="connsiteY3-86"/>
                </a:cxn>
                <a:cxn ang="0">
                  <a:pos x="connsiteX4-87" y="connsiteY4-88"/>
                </a:cxn>
                <a:cxn ang="0">
                  <a:pos x="connsiteX5-89" y="connsiteY5-90"/>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gradFill>
                <a:gsLst>
                  <a:gs pos="0">
                    <a:schemeClr val="accent1">
                      <a:lumMod val="5000"/>
                      <a:lumOff val="95000"/>
                    </a:schemeClr>
                  </a:gs>
                  <a:gs pos="100000">
                    <a:srgbClr val="F5FFFF">
                      <a:alpha val="0"/>
                    </a:srgbClr>
                  </a:gs>
                </a:gsLst>
                <a:lin ang="0" scaled="0"/>
              </a:gra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normAutofit/>
            </a:bodyPr>
            <a:p>
              <a:pPr>
                <a:lnSpc>
                  <a:spcPct val="130000"/>
                </a:lnSpc>
              </a:pPr>
              <a:endParaRPr lang="zh-CN" altLang="en-US" sz="2800" dirty="0">
                <a:solidFill>
                  <a:schemeClr val="tx1"/>
                </a:solidFill>
                <a:latin typeface="思源黑体 CN Heavy" panose="020B0A00000000000000" charset="-122"/>
                <a:ea typeface="思源黑体 CN Heavy" panose="020B0A00000000000000" charset="-122"/>
                <a:cs typeface="思源宋体 CN" panose="02020400000000000000" charset="-122"/>
              </a:endParaRPr>
            </a:p>
          </p:txBody>
        </p:sp>
      </p:grpSp>
      <p:pic>
        <p:nvPicPr>
          <p:cNvPr id="4" name="图片 3" descr="E:/siss-yoti/0思迅020事业部/1、小程序商家成功运营/1、如何成功运营/0、每月营销方案/行业素材/官网banner.png官网banner"/>
          <p:cNvPicPr>
            <a:picLocks noChangeAspect="1"/>
          </p:cNvPicPr>
          <p:nvPr/>
        </p:nvPicPr>
        <p:blipFill>
          <a:blip r:embed="rId4"/>
          <a:srcRect l="32049" r="32237"/>
          <a:stretch>
            <a:fillRect/>
          </a:stretch>
        </p:blipFill>
        <p:spPr>
          <a:xfrm>
            <a:off x="7176000" y="548155"/>
            <a:ext cx="3600000" cy="5766769"/>
          </a:xfrm>
          <a:prstGeom prst="rect">
            <a:avLst/>
          </a:prstGeom>
        </p:spPr>
      </p:pic>
      <p:sp>
        <p:nvSpPr>
          <p:cNvPr id="2" name="文本框 1"/>
          <p:cNvSpPr txBox="1"/>
          <p:nvPr/>
        </p:nvSpPr>
        <p:spPr>
          <a:xfrm>
            <a:off x="2284095" y="4597400"/>
            <a:ext cx="3055620" cy="307340"/>
          </a:xfrm>
          <a:prstGeom prst="rect">
            <a:avLst/>
          </a:prstGeom>
          <a:noFill/>
        </p:spPr>
        <p:txBody>
          <a:bodyPr wrap="square" lIns="0" tIns="0" rIns="0" bIns="0" rtlCol="0" anchor="t">
            <a:spAutoFit/>
          </a:bodyPr>
          <a:p>
            <a:pPr algn="l"/>
            <a:r>
              <a:rPr lang="zh-CN" altLang="en-US" sz="2000">
                <a:solidFill>
                  <a:schemeClr val="bg1"/>
                </a:solidFill>
                <a:latin typeface="思源黑体 CN Bold" panose="020B0800000000000000" pitchFamily="34" charset="-122"/>
                <a:ea typeface="思源黑体 CN Bold" panose="020B0800000000000000" pitchFamily="34" charset="-122"/>
              </a:rPr>
              <a:t>思迅商业云平台</a:t>
            </a:r>
            <a:endParaRPr lang="zh-CN" altLang="en-US" sz="2000">
              <a:solidFill>
                <a:schemeClr val="bg1"/>
              </a:solidFill>
              <a:latin typeface="思源黑体 CN Bold" panose="020B0800000000000000" pitchFamily="34" charset="-122"/>
              <a:ea typeface="思源黑体 CN Bold" panose="020B0800000000000000" pitchFamily="34" charset="-122"/>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7" name="组合 156"/>
          <p:cNvGrpSpPr/>
          <p:nvPr/>
        </p:nvGrpSpPr>
        <p:grpSpPr>
          <a:xfrm>
            <a:off x="534223" y="1384935"/>
            <a:ext cx="11123554" cy="4992370"/>
            <a:chOff x="689" y="1999"/>
            <a:chExt cx="17517" cy="7862"/>
          </a:xfrm>
        </p:grpSpPr>
        <p:grpSp>
          <p:nvGrpSpPr>
            <p:cNvPr id="3" name="组合 2"/>
            <p:cNvGrpSpPr/>
            <p:nvPr/>
          </p:nvGrpSpPr>
          <p:grpSpPr>
            <a:xfrm>
              <a:off x="1983" y="1999"/>
              <a:ext cx="566" cy="566"/>
              <a:chOff x="2304" y="3091"/>
              <a:chExt cx="566" cy="566"/>
            </a:xfrm>
          </p:grpSpPr>
          <p:sp>
            <p:nvSpPr>
              <p:cNvPr id="8" name="Oval 6"/>
              <p:cNvSpPr/>
              <p:nvPr>
                <p:custDataLst>
                  <p:tags r:id="rId1"/>
                </p:custDataLst>
              </p:nvPr>
            </p:nvSpPr>
            <p:spPr>
              <a:xfrm>
                <a:off x="2304" y="3091"/>
                <a:ext cx="567" cy="567"/>
              </a:xfrm>
              <a:prstGeom prst="ellipse">
                <a:avLst/>
              </a:prstGeom>
              <a:solidFill>
                <a:schemeClr val="accent4"/>
              </a:solidFill>
              <a:ln>
                <a:noFill/>
              </a:ln>
              <a:effectLst>
                <a:outerShdw blurRad="50800" dist="25400" dir="2700000" algn="tl" rotWithShape="0">
                  <a:prstClr val="black">
                    <a:alpha val="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cs typeface="+mn-ea"/>
                  <a:sym typeface="+mn-lt"/>
                </a:endParaRPr>
              </a:p>
            </p:txBody>
          </p:sp>
          <p:sp>
            <p:nvSpPr>
              <p:cNvPr id="6" name="TextBox 7"/>
              <p:cNvSpPr txBox="1"/>
              <p:nvPr>
                <p:custDataLst>
                  <p:tags r:id="rId2"/>
                </p:custDataLst>
              </p:nvPr>
            </p:nvSpPr>
            <p:spPr>
              <a:xfrm>
                <a:off x="2355" y="3121"/>
                <a:ext cx="465" cy="507"/>
              </a:xfrm>
              <a:prstGeom prst="rect">
                <a:avLst/>
              </a:prstGeom>
              <a:noFill/>
            </p:spPr>
            <p:txBody>
              <a:bodyPr wrap="none" rtlCol="0">
                <a:spAutoFit/>
              </a:bodyPr>
              <a:lstStyle/>
              <a:p>
                <a:pPr algn="ctr"/>
                <a:r>
                  <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rPr>
                  <a:t>1</a:t>
                </a:r>
                <a:endPar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cxnSp>
          <p:nvCxnSpPr>
            <p:cNvPr id="2" name="Straight Connector 9"/>
            <p:cNvCxnSpPr>
              <a:stCxn id="89" idx="6"/>
              <a:endCxn id="8" idx="2"/>
            </p:cNvCxnSpPr>
            <p:nvPr>
              <p:custDataLst>
                <p:tags r:id="rId3"/>
              </p:custDataLst>
            </p:nvPr>
          </p:nvCxnSpPr>
          <p:spPr>
            <a:xfrm>
              <a:off x="971" y="2283"/>
              <a:ext cx="1012" cy="0"/>
            </a:xfrm>
            <a:prstGeom prst="line">
              <a:avLst/>
            </a:prstGeom>
            <a:ln w="38100">
              <a:gradFill>
                <a:gsLst>
                  <a:gs pos="0">
                    <a:schemeClr val="bg1">
                      <a:alpha val="0"/>
                    </a:schemeClr>
                  </a:gs>
                  <a:gs pos="100000">
                    <a:schemeClr val="bg1"/>
                  </a:gs>
                </a:gsLst>
                <a:lin ang="0" scaled="0"/>
              </a:gradFill>
            </a:ln>
          </p:spPr>
          <p:style>
            <a:lnRef idx="1">
              <a:schemeClr val="accent1"/>
            </a:lnRef>
            <a:fillRef idx="0">
              <a:schemeClr val="accent1"/>
            </a:fillRef>
            <a:effectRef idx="0">
              <a:schemeClr val="accent1"/>
            </a:effectRef>
            <a:fontRef idx="minor">
              <a:schemeClr val="tx1"/>
            </a:fontRef>
          </p:style>
        </p:cxnSp>
        <p:cxnSp>
          <p:nvCxnSpPr>
            <p:cNvPr id="10" name="Straight Connector 35"/>
            <p:cNvCxnSpPr/>
            <p:nvPr>
              <p:custDataLst>
                <p:tags r:id="rId4"/>
              </p:custDataLst>
            </p:nvPr>
          </p:nvCxnSpPr>
          <p:spPr>
            <a:xfrm>
              <a:off x="2550" y="2283"/>
              <a:ext cx="2409" cy="0"/>
            </a:xfrm>
            <a:prstGeom prst="line">
              <a:avLst/>
            </a:prstGeom>
            <a:ln w="38100">
              <a:gradFill>
                <a:gsLst>
                  <a:gs pos="0">
                    <a:schemeClr val="bg1">
                      <a:alpha val="0"/>
                    </a:schemeClr>
                  </a:gs>
                  <a:gs pos="100000">
                    <a:schemeClr val="bg1"/>
                  </a:gs>
                </a:gsLst>
                <a:lin ang="0" scaled="1"/>
              </a:gradFill>
            </a:ln>
          </p:spPr>
          <p:style>
            <a:lnRef idx="1">
              <a:schemeClr val="accent1"/>
            </a:lnRef>
            <a:fillRef idx="0">
              <a:schemeClr val="accent1"/>
            </a:fillRef>
            <a:effectRef idx="0">
              <a:schemeClr val="accent1"/>
            </a:effectRef>
            <a:fontRef idx="minor">
              <a:schemeClr val="tx1"/>
            </a:fontRef>
          </p:style>
        </p:cxnSp>
        <p:cxnSp>
          <p:nvCxnSpPr>
            <p:cNvPr id="11" name="Straight Connector 39"/>
            <p:cNvCxnSpPr>
              <a:stCxn id="96" idx="0"/>
              <a:endCxn id="90" idx="2"/>
            </p:cNvCxnSpPr>
            <p:nvPr>
              <p:custDataLst>
                <p:tags r:id="rId5"/>
              </p:custDataLst>
            </p:nvPr>
          </p:nvCxnSpPr>
          <p:spPr>
            <a:xfrm flipV="1">
              <a:off x="5192" y="2536"/>
              <a:ext cx="0" cy="2357"/>
            </a:xfrm>
            <a:prstGeom prst="line">
              <a:avLst/>
            </a:prstGeom>
            <a:ln w="38100">
              <a:gradFill>
                <a:gsLst>
                  <a:gs pos="0">
                    <a:schemeClr val="bg1">
                      <a:alpha val="0"/>
                    </a:schemeClr>
                  </a:gs>
                  <a:gs pos="100000">
                    <a:schemeClr val="bg1"/>
                  </a:gs>
                </a:gsLst>
                <a:lin ang="16200000" scaled="0"/>
              </a:gradFill>
            </a:ln>
          </p:spPr>
          <p:style>
            <a:lnRef idx="1">
              <a:schemeClr val="accent1"/>
            </a:lnRef>
            <a:fillRef idx="0">
              <a:schemeClr val="accent1"/>
            </a:fillRef>
            <a:effectRef idx="0">
              <a:schemeClr val="accent1"/>
            </a:effectRef>
            <a:fontRef idx="minor">
              <a:schemeClr val="tx1"/>
            </a:fontRef>
          </p:style>
        </p:cxnSp>
        <p:cxnSp>
          <p:nvCxnSpPr>
            <p:cNvPr id="12" name="Straight Connector 42"/>
            <p:cNvCxnSpPr>
              <a:stCxn id="35" idx="0"/>
              <a:endCxn id="30" idx="4"/>
            </p:cNvCxnSpPr>
            <p:nvPr>
              <p:custDataLst>
                <p:tags r:id="rId6"/>
              </p:custDataLst>
            </p:nvPr>
          </p:nvCxnSpPr>
          <p:spPr>
            <a:xfrm flipV="1">
              <a:off x="5195" y="5168"/>
              <a:ext cx="0" cy="2180"/>
            </a:xfrm>
            <a:prstGeom prst="line">
              <a:avLst/>
            </a:prstGeom>
            <a:ln w="38100">
              <a:gradFill>
                <a:gsLst>
                  <a:gs pos="0">
                    <a:schemeClr val="bg1">
                      <a:alpha val="0"/>
                    </a:schemeClr>
                  </a:gs>
                  <a:gs pos="100000">
                    <a:schemeClr val="bg1"/>
                  </a:gs>
                </a:gsLst>
                <a:lin ang="16200000" scaled="1"/>
              </a:gradFill>
            </a:ln>
          </p:spPr>
          <p:style>
            <a:lnRef idx="1">
              <a:schemeClr val="accent1"/>
            </a:lnRef>
            <a:fillRef idx="0">
              <a:schemeClr val="accent1"/>
            </a:fillRef>
            <a:effectRef idx="0">
              <a:schemeClr val="accent1"/>
            </a:effectRef>
            <a:fontRef idx="minor">
              <a:schemeClr val="tx1"/>
            </a:fontRef>
          </p:style>
        </p:cxnSp>
        <p:cxnSp>
          <p:nvCxnSpPr>
            <p:cNvPr id="14" name="Straight Connector 43"/>
            <p:cNvCxnSpPr>
              <a:stCxn id="45" idx="0"/>
              <a:endCxn id="50" idx="4"/>
            </p:cNvCxnSpPr>
            <p:nvPr>
              <p:custDataLst>
                <p:tags r:id="rId7"/>
              </p:custDataLst>
            </p:nvPr>
          </p:nvCxnSpPr>
          <p:spPr>
            <a:xfrm flipV="1">
              <a:off x="11571" y="3547"/>
              <a:ext cx="0" cy="3792"/>
            </a:xfrm>
            <a:prstGeom prst="line">
              <a:avLst/>
            </a:prstGeom>
            <a:ln w="38100">
              <a:gradFill>
                <a:gsLst>
                  <a:gs pos="0">
                    <a:schemeClr val="bg1">
                      <a:alpha val="0"/>
                    </a:schemeClr>
                  </a:gs>
                  <a:gs pos="100000">
                    <a:schemeClr val="bg1"/>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5" name="Straight Connector 44"/>
            <p:cNvCxnSpPr>
              <a:stCxn id="45" idx="2"/>
              <a:endCxn id="40" idx="6"/>
            </p:cNvCxnSpPr>
            <p:nvPr>
              <p:custDataLst>
                <p:tags r:id="rId8"/>
              </p:custDataLst>
            </p:nvPr>
          </p:nvCxnSpPr>
          <p:spPr>
            <a:xfrm flipH="1">
              <a:off x="8554" y="7516"/>
              <a:ext cx="2839" cy="10"/>
            </a:xfrm>
            <a:prstGeom prst="line">
              <a:avLst/>
            </a:prstGeom>
            <a:ln w="38100">
              <a:gradFill>
                <a:gsLst>
                  <a:gs pos="0">
                    <a:schemeClr val="bg1">
                      <a:alpha val="0"/>
                    </a:schemeClr>
                  </a:gs>
                  <a:gs pos="100000">
                    <a:schemeClr val="bg1"/>
                  </a:gs>
                </a:gsLst>
                <a:lin ang="10800000" scaled="1"/>
              </a:gradFill>
            </a:ln>
          </p:spPr>
          <p:style>
            <a:lnRef idx="1">
              <a:schemeClr val="accent1"/>
            </a:lnRef>
            <a:fillRef idx="0">
              <a:schemeClr val="accent1"/>
            </a:fillRef>
            <a:effectRef idx="0">
              <a:schemeClr val="accent1"/>
            </a:effectRef>
            <a:fontRef idx="minor">
              <a:schemeClr val="tx1"/>
            </a:fontRef>
          </p:style>
        </p:cxnSp>
        <p:cxnSp>
          <p:nvCxnSpPr>
            <p:cNvPr id="16" name="Straight Connector 47"/>
            <p:cNvCxnSpPr>
              <a:stCxn id="40" idx="2"/>
              <a:endCxn id="35" idx="6"/>
            </p:cNvCxnSpPr>
            <p:nvPr>
              <p:custDataLst>
                <p:tags r:id="rId9"/>
              </p:custDataLst>
            </p:nvPr>
          </p:nvCxnSpPr>
          <p:spPr>
            <a:xfrm flipH="1">
              <a:off x="5373" y="7526"/>
              <a:ext cx="2826" cy="0"/>
            </a:xfrm>
            <a:prstGeom prst="line">
              <a:avLst/>
            </a:prstGeom>
            <a:ln w="38100">
              <a:gradFill>
                <a:gsLst>
                  <a:gs pos="0">
                    <a:schemeClr val="bg1">
                      <a:alpha val="0"/>
                    </a:schemeClr>
                  </a:gs>
                  <a:gs pos="100000">
                    <a:schemeClr val="bg1"/>
                  </a:gs>
                </a:gsLst>
                <a:lin ang="10800000" scaled="0"/>
              </a:gradFill>
            </a:ln>
          </p:spPr>
          <p:style>
            <a:lnRef idx="1">
              <a:schemeClr val="accent1"/>
            </a:lnRef>
            <a:fillRef idx="0">
              <a:schemeClr val="accent1"/>
            </a:fillRef>
            <a:effectRef idx="0">
              <a:schemeClr val="accent1"/>
            </a:effectRef>
            <a:fontRef idx="minor">
              <a:schemeClr val="tx1"/>
            </a:fontRef>
          </p:style>
        </p:cxnSp>
        <p:cxnSp>
          <p:nvCxnSpPr>
            <p:cNvPr id="17" name="Straight Connector 48"/>
            <p:cNvCxnSpPr/>
            <p:nvPr>
              <p:custDataLst>
                <p:tags r:id="rId10"/>
              </p:custDataLst>
            </p:nvPr>
          </p:nvCxnSpPr>
          <p:spPr>
            <a:xfrm flipH="1">
              <a:off x="11736" y="3359"/>
              <a:ext cx="3635" cy="0"/>
            </a:xfrm>
            <a:prstGeom prst="line">
              <a:avLst/>
            </a:prstGeom>
            <a:ln w="38100">
              <a:gradFill>
                <a:gsLst>
                  <a:gs pos="0">
                    <a:schemeClr val="bg1">
                      <a:alpha val="0"/>
                    </a:schemeClr>
                  </a:gs>
                  <a:gs pos="100000">
                    <a:schemeClr val="bg1"/>
                  </a:gs>
                </a:gsLst>
                <a:lin ang="10800000" scaled="0"/>
              </a:gradFill>
            </a:ln>
          </p:spPr>
          <p:style>
            <a:lnRef idx="1">
              <a:schemeClr val="accent1"/>
            </a:lnRef>
            <a:fillRef idx="0">
              <a:schemeClr val="accent1"/>
            </a:fillRef>
            <a:effectRef idx="0">
              <a:schemeClr val="accent1"/>
            </a:effectRef>
            <a:fontRef idx="minor">
              <a:schemeClr val="tx1"/>
            </a:fontRef>
          </p:style>
        </p:cxnSp>
        <p:cxnSp>
          <p:nvCxnSpPr>
            <p:cNvPr id="18" name="Straight Connector 57"/>
            <p:cNvCxnSpPr>
              <a:endCxn id="55" idx="6"/>
            </p:cNvCxnSpPr>
            <p:nvPr>
              <p:custDataLst>
                <p:tags r:id="rId11"/>
              </p:custDataLst>
            </p:nvPr>
          </p:nvCxnSpPr>
          <p:spPr>
            <a:xfrm flipH="1">
              <a:off x="15739" y="3338"/>
              <a:ext cx="2438" cy="0"/>
            </a:xfrm>
            <a:prstGeom prst="line">
              <a:avLst/>
            </a:prstGeom>
            <a:ln w="38100">
              <a:gradFill>
                <a:gsLst>
                  <a:gs pos="0">
                    <a:schemeClr val="bg1">
                      <a:alpha val="0"/>
                    </a:schemeClr>
                  </a:gs>
                  <a:gs pos="100000">
                    <a:schemeClr val="bg1"/>
                  </a:gs>
                </a:gsLst>
                <a:lin ang="10800000" scaled="1"/>
              </a:gradFill>
              <a:headEnd type="triangle"/>
            </a:ln>
          </p:spPr>
          <p:style>
            <a:lnRef idx="1">
              <a:schemeClr val="accent1"/>
            </a:lnRef>
            <a:fillRef idx="0">
              <a:schemeClr val="accent1"/>
            </a:fillRef>
            <a:effectRef idx="0">
              <a:schemeClr val="accent1"/>
            </a:effectRef>
            <a:fontRef idx="minor">
              <a:schemeClr val="tx1"/>
            </a:fontRef>
          </p:style>
        </p:cxnSp>
        <p:sp>
          <p:nvSpPr>
            <p:cNvPr id="89" name="Oval 99"/>
            <p:cNvSpPr/>
            <p:nvPr>
              <p:custDataLst>
                <p:tags r:id="rId12"/>
              </p:custDataLst>
            </p:nvPr>
          </p:nvSpPr>
          <p:spPr>
            <a:xfrm>
              <a:off x="689" y="2142"/>
              <a:ext cx="282" cy="282"/>
            </a:xfrm>
            <a:prstGeom prst="ellipse">
              <a:avLst/>
            </a:prstGeom>
            <a:solidFill>
              <a:schemeClr val="bg1"/>
            </a:solid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cs typeface="+mn-ea"/>
                <a:sym typeface="+mn-lt"/>
              </a:endParaRPr>
            </a:p>
          </p:txBody>
        </p:sp>
        <p:grpSp>
          <p:nvGrpSpPr>
            <p:cNvPr id="9" name="组合 8"/>
            <p:cNvGrpSpPr/>
            <p:nvPr/>
          </p:nvGrpSpPr>
          <p:grpSpPr>
            <a:xfrm>
              <a:off x="4908" y="1999"/>
              <a:ext cx="567" cy="567"/>
              <a:chOff x="2304" y="3091"/>
              <a:chExt cx="567" cy="567"/>
            </a:xfrm>
          </p:grpSpPr>
          <p:sp>
            <p:nvSpPr>
              <p:cNvPr id="13" name="Oval 6"/>
              <p:cNvSpPr/>
              <p:nvPr>
                <p:custDataLst>
                  <p:tags r:id="rId13"/>
                </p:custDataLst>
              </p:nvPr>
            </p:nvSpPr>
            <p:spPr>
              <a:xfrm>
                <a:off x="2304" y="3091"/>
                <a:ext cx="567" cy="567"/>
              </a:xfrm>
              <a:prstGeom prst="ellipse">
                <a:avLst/>
              </a:prstGeom>
              <a:solidFill>
                <a:schemeClr val="accent4"/>
              </a:solidFill>
              <a:ln>
                <a:noFill/>
              </a:ln>
              <a:effectLst>
                <a:outerShdw blurRad="50800" dist="25400" dir="2700000" algn="tl" rotWithShape="0">
                  <a:prstClr val="black">
                    <a:alpha val="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000" dirty="0">
                  <a:solidFill>
                    <a:schemeClr val="bg1"/>
                  </a:solidFill>
                  <a:cs typeface="+mn-ea"/>
                  <a:sym typeface="+mn-lt"/>
                </a:endParaRPr>
              </a:p>
            </p:txBody>
          </p:sp>
          <p:sp>
            <p:nvSpPr>
              <p:cNvPr id="90" name="TextBox 7"/>
              <p:cNvSpPr txBox="1"/>
              <p:nvPr>
                <p:custDataLst>
                  <p:tags r:id="rId14"/>
                </p:custDataLst>
              </p:nvPr>
            </p:nvSpPr>
            <p:spPr>
              <a:xfrm>
                <a:off x="2355" y="3121"/>
                <a:ext cx="465" cy="507"/>
              </a:xfrm>
              <a:prstGeom prst="rect">
                <a:avLst/>
              </a:prstGeom>
              <a:noFill/>
            </p:spPr>
            <p:txBody>
              <a:bodyPr wrap="none" rtlCol="0">
                <a:spAutoFit/>
              </a:bodyPr>
              <a:p>
                <a:pPr algn="ctr"/>
                <a:r>
                  <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rPr>
                  <a:t>2</a:t>
                </a:r>
                <a:endPar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grpSp>
          <p:nvGrpSpPr>
            <p:cNvPr id="94" name="组合 93"/>
            <p:cNvGrpSpPr/>
            <p:nvPr/>
          </p:nvGrpSpPr>
          <p:grpSpPr>
            <a:xfrm>
              <a:off x="4908" y="4863"/>
              <a:ext cx="567" cy="567"/>
              <a:chOff x="2304" y="3091"/>
              <a:chExt cx="567" cy="567"/>
            </a:xfrm>
          </p:grpSpPr>
          <p:sp>
            <p:nvSpPr>
              <p:cNvPr id="95" name="Oval 6"/>
              <p:cNvSpPr/>
              <p:nvPr>
                <p:custDataLst>
                  <p:tags r:id="rId15"/>
                </p:custDataLst>
              </p:nvPr>
            </p:nvSpPr>
            <p:spPr>
              <a:xfrm>
                <a:off x="2304" y="3091"/>
                <a:ext cx="567" cy="567"/>
              </a:xfrm>
              <a:prstGeom prst="ellipse">
                <a:avLst/>
              </a:prstGeom>
              <a:solidFill>
                <a:schemeClr val="accent4"/>
              </a:solidFill>
              <a:ln>
                <a:noFill/>
              </a:ln>
              <a:effectLst>
                <a:outerShdw blurRad="50800" dist="25400" dir="2700000" algn="tl" rotWithShape="0">
                  <a:prstClr val="black">
                    <a:alpha val="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000" dirty="0">
                  <a:solidFill>
                    <a:schemeClr val="bg1"/>
                  </a:solidFill>
                  <a:cs typeface="+mn-ea"/>
                  <a:sym typeface="+mn-lt"/>
                </a:endParaRPr>
              </a:p>
            </p:txBody>
          </p:sp>
          <p:sp>
            <p:nvSpPr>
              <p:cNvPr id="96" name="TextBox 7"/>
              <p:cNvSpPr txBox="1"/>
              <p:nvPr>
                <p:custDataLst>
                  <p:tags r:id="rId16"/>
                </p:custDataLst>
              </p:nvPr>
            </p:nvSpPr>
            <p:spPr>
              <a:xfrm>
                <a:off x="2355" y="3121"/>
                <a:ext cx="465" cy="507"/>
              </a:xfrm>
              <a:prstGeom prst="rect">
                <a:avLst/>
              </a:prstGeom>
              <a:noFill/>
            </p:spPr>
            <p:txBody>
              <a:bodyPr wrap="none" rtlCol="0">
                <a:spAutoFit/>
              </a:bodyPr>
              <a:p>
                <a:pPr algn="ctr"/>
                <a:r>
                  <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rPr>
                  <a:t>3</a:t>
                </a:r>
                <a:endPar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grpSp>
          <p:nvGrpSpPr>
            <p:cNvPr id="142" name="组合 141"/>
            <p:cNvGrpSpPr/>
            <p:nvPr/>
          </p:nvGrpSpPr>
          <p:grpSpPr>
            <a:xfrm>
              <a:off x="5750" y="4905"/>
              <a:ext cx="2709" cy="1816"/>
              <a:chOff x="5750" y="4905"/>
              <a:chExt cx="2709" cy="1816"/>
            </a:xfrm>
          </p:grpSpPr>
          <p:sp>
            <p:nvSpPr>
              <p:cNvPr id="68" name="TextBox 83"/>
              <p:cNvSpPr txBox="1"/>
              <p:nvPr>
                <p:custDataLst>
                  <p:tags r:id="rId17"/>
                </p:custDataLst>
              </p:nvPr>
            </p:nvSpPr>
            <p:spPr>
              <a:xfrm>
                <a:off x="5750" y="4905"/>
                <a:ext cx="1600" cy="484"/>
              </a:xfrm>
              <a:prstGeom prst="rect">
                <a:avLst/>
              </a:prstGeom>
              <a:noFill/>
            </p:spPr>
            <p:txBody>
              <a:bodyPr wrap="none" lIns="0" tIns="0" rIns="0" bIns="0" rtlCol="0">
                <a:spAutoFit/>
              </a:bodyPr>
              <a:lstStyle/>
              <a:p>
                <a:pPr algn="ctr"/>
                <a:r>
                  <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rPr>
                  <a:t>项目立项</a:t>
                </a:r>
                <a:endPar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nvGrpSpPr>
              <p:cNvPr id="103" name="组合 102"/>
              <p:cNvGrpSpPr/>
              <p:nvPr/>
            </p:nvGrpSpPr>
            <p:grpSpPr>
              <a:xfrm>
                <a:off x="5777" y="5701"/>
                <a:ext cx="2683" cy="1021"/>
                <a:chOff x="1738" y="4440"/>
                <a:chExt cx="2683" cy="1021"/>
              </a:xfrm>
            </p:grpSpPr>
            <p:sp>
              <p:nvSpPr>
                <p:cNvPr id="104" name="圆角矩形标注 103"/>
                <p:cNvSpPr/>
                <p:nvPr/>
              </p:nvSpPr>
              <p:spPr>
                <a:xfrm flipV="1">
                  <a:off x="1738" y="4440"/>
                  <a:ext cx="2683" cy="1021"/>
                </a:xfrm>
                <a:prstGeom prst="wedgeRoundRectCallout">
                  <a:avLst>
                    <a:gd name="adj1" fmla="val -21255"/>
                    <a:gd name="adj2" fmla="val 71980"/>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5" name="Rectangle 74"/>
                <p:cNvSpPr/>
                <p:nvPr>
                  <p:custDataLst>
                    <p:tags r:id="rId18"/>
                  </p:custDataLst>
                </p:nvPr>
              </p:nvSpPr>
              <p:spPr>
                <a:xfrm>
                  <a:off x="1876" y="4636"/>
                  <a:ext cx="2407" cy="630"/>
                </a:xfrm>
                <a:prstGeom prst="rect">
                  <a:avLst/>
                </a:prstGeom>
              </p:spPr>
              <p:txBody>
                <a:bodyPr wrap="square" lIns="0" tIns="0" rIns="0" bIns="0">
                  <a:spAutoFit/>
                </a:bodyPr>
                <a:p>
                  <a:pPr algn="l">
                    <a:spcAft>
                      <a:spcPts val="600"/>
                    </a:spcAft>
                  </a:pPr>
                  <a:r>
                    <a:rPr lang="zh-CN" altLang="en-US" sz="1300" dirty="0">
                      <a:solidFill>
                        <a:schemeClr val="bg1"/>
                      </a:solidFill>
                      <a:latin typeface="思源黑体 CN Regular" panose="020B0500000000000000" charset="-122"/>
                      <a:ea typeface="思源黑体 CN Regular" panose="020B0500000000000000" charset="-122"/>
                      <a:cs typeface="+mn-ea"/>
                      <a:sym typeface="+mn-lt"/>
                    </a:rPr>
                    <a:t>确认合作意向，着手准备项目计划</a:t>
                  </a:r>
                  <a:endParaRPr lang="zh-CN" altLang="en-US" sz="1300" dirty="0">
                    <a:solidFill>
                      <a:schemeClr val="bg1"/>
                    </a:solidFill>
                    <a:latin typeface="思源黑体 CN Regular" panose="020B0500000000000000" charset="-122"/>
                    <a:ea typeface="思源黑体 CN Regular" panose="020B0500000000000000" charset="-122"/>
                    <a:cs typeface="+mn-ea"/>
                    <a:sym typeface="+mn-lt"/>
                  </a:endParaRPr>
                </a:p>
              </p:txBody>
            </p:sp>
          </p:grpSp>
        </p:grpSp>
        <p:grpSp>
          <p:nvGrpSpPr>
            <p:cNvPr id="106" name="组合 105"/>
            <p:cNvGrpSpPr/>
            <p:nvPr/>
          </p:nvGrpSpPr>
          <p:grpSpPr>
            <a:xfrm>
              <a:off x="4912" y="7257"/>
              <a:ext cx="567" cy="567"/>
              <a:chOff x="2304" y="3091"/>
              <a:chExt cx="567" cy="567"/>
            </a:xfrm>
          </p:grpSpPr>
          <p:sp>
            <p:nvSpPr>
              <p:cNvPr id="107" name="Oval 6"/>
              <p:cNvSpPr/>
              <p:nvPr>
                <p:custDataLst>
                  <p:tags r:id="rId19"/>
                </p:custDataLst>
              </p:nvPr>
            </p:nvSpPr>
            <p:spPr>
              <a:xfrm>
                <a:off x="2304" y="3091"/>
                <a:ext cx="567" cy="567"/>
              </a:xfrm>
              <a:prstGeom prst="ellipse">
                <a:avLst/>
              </a:prstGeom>
              <a:solidFill>
                <a:schemeClr val="accent4"/>
              </a:solidFill>
              <a:ln>
                <a:noFill/>
              </a:ln>
              <a:effectLst>
                <a:outerShdw blurRad="50800" dist="25400" dir="2700000" algn="tl" rotWithShape="0">
                  <a:prstClr val="black">
                    <a:alpha val="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000" dirty="0">
                  <a:solidFill>
                    <a:schemeClr val="bg1"/>
                  </a:solidFill>
                  <a:cs typeface="+mn-ea"/>
                  <a:sym typeface="+mn-lt"/>
                </a:endParaRPr>
              </a:p>
            </p:txBody>
          </p:sp>
          <p:sp>
            <p:nvSpPr>
              <p:cNvPr id="108" name="TextBox 7"/>
              <p:cNvSpPr txBox="1"/>
              <p:nvPr>
                <p:custDataLst>
                  <p:tags r:id="rId20"/>
                </p:custDataLst>
              </p:nvPr>
            </p:nvSpPr>
            <p:spPr>
              <a:xfrm>
                <a:off x="2355" y="3121"/>
                <a:ext cx="465" cy="507"/>
              </a:xfrm>
              <a:prstGeom prst="rect">
                <a:avLst/>
              </a:prstGeom>
              <a:noFill/>
            </p:spPr>
            <p:txBody>
              <a:bodyPr wrap="none" rtlCol="0">
                <a:spAutoFit/>
              </a:bodyPr>
              <a:p>
                <a:pPr algn="ctr"/>
                <a:r>
                  <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rPr>
                  <a:t>4</a:t>
                </a:r>
                <a:endPar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grpSp>
          <p:nvGrpSpPr>
            <p:cNvPr id="134" name="组合 133"/>
            <p:cNvGrpSpPr/>
            <p:nvPr/>
          </p:nvGrpSpPr>
          <p:grpSpPr>
            <a:xfrm>
              <a:off x="4908" y="8005"/>
              <a:ext cx="2912" cy="1856"/>
              <a:chOff x="4908" y="8005"/>
              <a:chExt cx="2912" cy="1856"/>
            </a:xfrm>
          </p:grpSpPr>
          <p:sp>
            <p:nvSpPr>
              <p:cNvPr id="69" name="TextBox 84"/>
              <p:cNvSpPr txBox="1"/>
              <p:nvPr>
                <p:custDataLst>
                  <p:tags r:id="rId21"/>
                </p:custDataLst>
              </p:nvPr>
            </p:nvSpPr>
            <p:spPr>
              <a:xfrm>
                <a:off x="4908" y="8005"/>
                <a:ext cx="1600" cy="484"/>
              </a:xfrm>
              <a:prstGeom prst="rect">
                <a:avLst/>
              </a:prstGeom>
              <a:noFill/>
            </p:spPr>
            <p:txBody>
              <a:bodyPr wrap="none" lIns="0" tIns="0" rIns="0" bIns="0" rtlCol="0">
                <a:spAutoFit/>
              </a:bodyPr>
              <a:lstStyle/>
              <a:p>
                <a:pPr algn="ctr"/>
                <a:r>
                  <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rPr>
                  <a:t>产品选型</a:t>
                </a:r>
                <a:endPar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nvGrpSpPr>
              <p:cNvPr id="109" name="组合 108"/>
              <p:cNvGrpSpPr/>
              <p:nvPr/>
            </p:nvGrpSpPr>
            <p:grpSpPr>
              <a:xfrm flipH="1">
                <a:off x="4986" y="8841"/>
                <a:ext cx="2835" cy="1020"/>
                <a:chOff x="1629" y="4423"/>
                <a:chExt cx="2835" cy="1020"/>
              </a:xfrm>
            </p:grpSpPr>
            <p:sp>
              <p:nvSpPr>
                <p:cNvPr id="110" name="圆角矩形标注 109"/>
                <p:cNvSpPr/>
                <p:nvPr/>
              </p:nvSpPr>
              <p:spPr>
                <a:xfrm flipH="1" flipV="1">
                  <a:off x="1629" y="4423"/>
                  <a:ext cx="2835" cy="1020"/>
                </a:xfrm>
                <a:prstGeom prst="wedgeRoundRectCallout">
                  <a:avLst>
                    <a:gd name="adj1" fmla="val -21255"/>
                    <a:gd name="adj2" fmla="val 71980"/>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1" name="Rectangle 74"/>
                <p:cNvSpPr/>
                <p:nvPr>
                  <p:custDataLst>
                    <p:tags r:id="rId22"/>
                  </p:custDataLst>
                </p:nvPr>
              </p:nvSpPr>
              <p:spPr>
                <a:xfrm>
                  <a:off x="1841" y="4618"/>
                  <a:ext cx="2411" cy="630"/>
                </a:xfrm>
                <a:prstGeom prst="rect">
                  <a:avLst/>
                </a:prstGeom>
              </p:spPr>
              <p:txBody>
                <a:bodyPr wrap="square" lIns="0" tIns="0" rIns="0" bIns="0">
                  <a:spAutoFit/>
                </a:bodyPr>
                <a:p>
                  <a:pPr algn="l">
                    <a:spcAft>
                      <a:spcPts val="600"/>
                    </a:spcAft>
                  </a:pPr>
                  <a:r>
                    <a:rPr lang="zh-CN" altLang="en-US" sz="1300" dirty="0">
                      <a:solidFill>
                        <a:schemeClr val="bg1"/>
                      </a:solidFill>
                      <a:latin typeface="思源黑体 CN Regular" panose="020B0500000000000000" charset="-122"/>
                      <a:ea typeface="思源黑体 CN Regular" panose="020B0500000000000000" charset="-122"/>
                      <a:cs typeface="+mn-ea"/>
                      <a:sym typeface="+mn-lt"/>
                    </a:rPr>
                    <a:t>根据客户实际业态，选择产品</a:t>
                  </a:r>
                  <a:endParaRPr lang="zh-CN" altLang="en-US" sz="1300" dirty="0">
                    <a:solidFill>
                      <a:schemeClr val="bg1"/>
                    </a:solidFill>
                    <a:latin typeface="思源黑体 CN Regular" panose="020B0500000000000000" charset="-122"/>
                    <a:ea typeface="思源黑体 CN Regular" panose="020B0500000000000000" charset="-122"/>
                    <a:cs typeface="+mn-ea"/>
                    <a:sym typeface="+mn-lt"/>
                  </a:endParaRPr>
                </a:p>
              </p:txBody>
            </p:sp>
          </p:grpSp>
        </p:grpSp>
        <p:grpSp>
          <p:nvGrpSpPr>
            <p:cNvPr id="113" name="组合 112"/>
            <p:cNvGrpSpPr/>
            <p:nvPr/>
          </p:nvGrpSpPr>
          <p:grpSpPr>
            <a:xfrm>
              <a:off x="8095" y="7237"/>
              <a:ext cx="567" cy="567"/>
              <a:chOff x="2304" y="3091"/>
              <a:chExt cx="567" cy="567"/>
            </a:xfrm>
          </p:grpSpPr>
          <p:sp>
            <p:nvSpPr>
              <p:cNvPr id="114" name="Oval 6"/>
              <p:cNvSpPr/>
              <p:nvPr>
                <p:custDataLst>
                  <p:tags r:id="rId23"/>
                </p:custDataLst>
              </p:nvPr>
            </p:nvSpPr>
            <p:spPr>
              <a:xfrm>
                <a:off x="2304" y="3091"/>
                <a:ext cx="567" cy="567"/>
              </a:xfrm>
              <a:prstGeom prst="ellipse">
                <a:avLst/>
              </a:prstGeom>
              <a:solidFill>
                <a:schemeClr val="accent4"/>
              </a:solidFill>
              <a:ln>
                <a:noFill/>
              </a:ln>
              <a:effectLst>
                <a:outerShdw blurRad="50800" dist="25400" dir="2700000" algn="tl" rotWithShape="0">
                  <a:prstClr val="black">
                    <a:alpha val="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000" dirty="0">
                  <a:solidFill>
                    <a:schemeClr val="bg1"/>
                  </a:solidFill>
                  <a:cs typeface="+mn-ea"/>
                  <a:sym typeface="+mn-lt"/>
                </a:endParaRPr>
              </a:p>
            </p:txBody>
          </p:sp>
          <p:sp>
            <p:nvSpPr>
              <p:cNvPr id="115" name="TextBox 7"/>
              <p:cNvSpPr txBox="1"/>
              <p:nvPr>
                <p:custDataLst>
                  <p:tags r:id="rId24"/>
                </p:custDataLst>
              </p:nvPr>
            </p:nvSpPr>
            <p:spPr>
              <a:xfrm>
                <a:off x="2355" y="3121"/>
                <a:ext cx="465" cy="507"/>
              </a:xfrm>
              <a:prstGeom prst="rect">
                <a:avLst/>
              </a:prstGeom>
              <a:noFill/>
            </p:spPr>
            <p:txBody>
              <a:bodyPr wrap="none" rtlCol="0">
                <a:spAutoFit/>
              </a:bodyPr>
              <a:p>
                <a:pPr algn="ctr"/>
                <a:r>
                  <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rPr>
                  <a:t>5</a:t>
                </a:r>
                <a:endPar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grpSp>
          <p:nvGrpSpPr>
            <p:cNvPr id="141" name="组合 140"/>
            <p:cNvGrpSpPr/>
            <p:nvPr/>
          </p:nvGrpSpPr>
          <p:grpSpPr>
            <a:xfrm>
              <a:off x="8095" y="8005"/>
              <a:ext cx="2800" cy="1850"/>
              <a:chOff x="8095" y="8005"/>
              <a:chExt cx="2800" cy="1850"/>
            </a:xfrm>
          </p:grpSpPr>
          <p:sp>
            <p:nvSpPr>
              <p:cNvPr id="79" name="TextBox 91"/>
              <p:cNvSpPr txBox="1"/>
              <p:nvPr>
                <p:custDataLst>
                  <p:tags r:id="rId25"/>
                </p:custDataLst>
              </p:nvPr>
            </p:nvSpPr>
            <p:spPr>
              <a:xfrm>
                <a:off x="8095" y="8005"/>
                <a:ext cx="1600" cy="484"/>
              </a:xfrm>
              <a:prstGeom prst="rect">
                <a:avLst/>
              </a:prstGeom>
              <a:noFill/>
            </p:spPr>
            <p:txBody>
              <a:bodyPr wrap="none" lIns="0" tIns="0" rIns="0" bIns="0" rtlCol="0">
                <a:spAutoFit/>
              </a:bodyPr>
              <a:lstStyle/>
              <a:p>
                <a:pPr algn="ctr"/>
                <a:r>
                  <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rPr>
                  <a:t>确认合作</a:t>
                </a:r>
                <a:endPar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nvGrpSpPr>
              <p:cNvPr id="116" name="组合 115"/>
              <p:cNvGrpSpPr/>
              <p:nvPr/>
            </p:nvGrpSpPr>
            <p:grpSpPr>
              <a:xfrm flipH="1">
                <a:off x="8095" y="8841"/>
                <a:ext cx="2801" cy="1015"/>
                <a:chOff x="1663" y="4423"/>
                <a:chExt cx="2801" cy="1015"/>
              </a:xfrm>
            </p:grpSpPr>
            <p:sp>
              <p:nvSpPr>
                <p:cNvPr id="117" name="圆角矩形标注 116"/>
                <p:cNvSpPr/>
                <p:nvPr/>
              </p:nvSpPr>
              <p:spPr>
                <a:xfrm flipH="1" flipV="1">
                  <a:off x="1663" y="4423"/>
                  <a:ext cx="2801" cy="1015"/>
                </a:xfrm>
                <a:prstGeom prst="wedgeRoundRectCallout">
                  <a:avLst>
                    <a:gd name="adj1" fmla="val -21255"/>
                    <a:gd name="adj2" fmla="val 71980"/>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8" name="Rectangle 74"/>
                <p:cNvSpPr/>
                <p:nvPr>
                  <p:custDataLst>
                    <p:tags r:id="rId26"/>
                  </p:custDataLst>
                </p:nvPr>
              </p:nvSpPr>
              <p:spPr>
                <a:xfrm>
                  <a:off x="1858" y="4616"/>
                  <a:ext cx="2411" cy="630"/>
                </a:xfrm>
                <a:prstGeom prst="rect">
                  <a:avLst/>
                </a:prstGeom>
              </p:spPr>
              <p:txBody>
                <a:bodyPr wrap="square" lIns="0" tIns="0" rIns="0" bIns="0">
                  <a:spAutoFit/>
                </a:bodyPr>
                <a:p>
                  <a:pPr algn="l">
                    <a:spcAft>
                      <a:spcPts val="600"/>
                    </a:spcAft>
                  </a:pPr>
                  <a:r>
                    <a:rPr lang="zh-CN" altLang="en-US" sz="1300" dirty="0">
                      <a:solidFill>
                        <a:schemeClr val="bg1"/>
                      </a:solidFill>
                      <a:latin typeface="思源黑体 CN Regular" panose="020B0500000000000000" charset="-122"/>
                      <a:ea typeface="思源黑体 CN Regular" panose="020B0500000000000000" charset="-122"/>
                      <a:cs typeface="+mn-ea"/>
                      <a:sym typeface="+mn-lt"/>
                    </a:rPr>
                    <a:t>商务谈判，确认合作细节，签订合同</a:t>
                  </a:r>
                  <a:endParaRPr lang="zh-CN" altLang="en-US" sz="1300" dirty="0">
                    <a:solidFill>
                      <a:schemeClr val="bg1"/>
                    </a:solidFill>
                    <a:latin typeface="思源黑体 CN Regular" panose="020B0500000000000000" charset="-122"/>
                    <a:ea typeface="思源黑体 CN Regular" panose="020B0500000000000000" charset="-122"/>
                    <a:cs typeface="+mn-ea"/>
                    <a:sym typeface="+mn-lt"/>
                  </a:endParaRPr>
                </a:p>
              </p:txBody>
            </p:sp>
          </p:grpSp>
        </p:grpSp>
        <p:grpSp>
          <p:nvGrpSpPr>
            <p:cNvPr id="140" name="组合 139"/>
            <p:cNvGrpSpPr/>
            <p:nvPr/>
          </p:nvGrpSpPr>
          <p:grpSpPr>
            <a:xfrm>
              <a:off x="11289" y="8005"/>
              <a:ext cx="2800" cy="1850"/>
              <a:chOff x="11289" y="8005"/>
              <a:chExt cx="2800" cy="1850"/>
            </a:xfrm>
          </p:grpSpPr>
          <p:sp>
            <p:nvSpPr>
              <p:cNvPr id="80" name="TextBox 92"/>
              <p:cNvSpPr txBox="1"/>
              <p:nvPr>
                <p:custDataLst>
                  <p:tags r:id="rId27"/>
                </p:custDataLst>
              </p:nvPr>
            </p:nvSpPr>
            <p:spPr>
              <a:xfrm>
                <a:off x="11289" y="8005"/>
                <a:ext cx="1600" cy="484"/>
              </a:xfrm>
              <a:prstGeom prst="rect">
                <a:avLst/>
              </a:prstGeom>
              <a:noFill/>
            </p:spPr>
            <p:txBody>
              <a:bodyPr wrap="none" lIns="0" tIns="0" rIns="0" bIns="0" rtlCol="0">
                <a:spAutoFit/>
              </a:bodyPr>
              <a:lstStyle/>
              <a:p>
                <a:pPr algn="ctr"/>
                <a:r>
                  <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rPr>
                  <a:t>项目实施</a:t>
                </a:r>
                <a:endPar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nvGrpSpPr>
              <p:cNvPr id="119" name="组合 118"/>
              <p:cNvGrpSpPr/>
              <p:nvPr/>
            </p:nvGrpSpPr>
            <p:grpSpPr>
              <a:xfrm flipH="1">
                <a:off x="11289" y="8841"/>
                <a:ext cx="2801" cy="1015"/>
                <a:chOff x="1663" y="4423"/>
                <a:chExt cx="2801" cy="1015"/>
              </a:xfrm>
            </p:grpSpPr>
            <p:sp>
              <p:nvSpPr>
                <p:cNvPr id="120" name="圆角矩形标注 119"/>
                <p:cNvSpPr/>
                <p:nvPr/>
              </p:nvSpPr>
              <p:spPr>
                <a:xfrm flipH="1" flipV="1">
                  <a:off x="1663" y="4423"/>
                  <a:ext cx="2801" cy="1015"/>
                </a:xfrm>
                <a:prstGeom prst="wedgeRoundRectCallout">
                  <a:avLst>
                    <a:gd name="adj1" fmla="val -21255"/>
                    <a:gd name="adj2" fmla="val 71980"/>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1" name="Rectangle 74"/>
                <p:cNvSpPr/>
                <p:nvPr>
                  <p:custDataLst>
                    <p:tags r:id="rId28"/>
                  </p:custDataLst>
                </p:nvPr>
              </p:nvSpPr>
              <p:spPr>
                <a:xfrm>
                  <a:off x="1858" y="4616"/>
                  <a:ext cx="2411" cy="630"/>
                </a:xfrm>
                <a:prstGeom prst="rect">
                  <a:avLst/>
                </a:prstGeom>
              </p:spPr>
              <p:txBody>
                <a:bodyPr wrap="square" lIns="0" tIns="0" rIns="0" bIns="0">
                  <a:spAutoFit/>
                </a:bodyPr>
                <a:p>
                  <a:pPr algn="l">
                    <a:spcAft>
                      <a:spcPts val="600"/>
                    </a:spcAft>
                  </a:pPr>
                  <a:r>
                    <a:rPr lang="zh-CN" altLang="en-US" sz="1300" dirty="0">
                      <a:solidFill>
                        <a:schemeClr val="bg1"/>
                      </a:solidFill>
                      <a:latin typeface="思源黑体 CN Regular" panose="020B0500000000000000" charset="-122"/>
                      <a:ea typeface="思源黑体 CN Regular" panose="020B0500000000000000" charset="-122"/>
                      <a:cs typeface="+mn-ea"/>
                      <a:sym typeface="+mn-lt"/>
                    </a:rPr>
                    <a:t>到达客户现场进行项目实施</a:t>
                  </a:r>
                  <a:endParaRPr lang="zh-CN" altLang="en-US" sz="1300" dirty="0">
                    <a:solidFill>
                      <a:schemeClr val="bg1"/>
                    </a:solidFill>
                    <a:latin typeface="思源黑体 CN Regular" panose="020B0500000000000000" charset="-122"/>
                    <a:ea typeface="思源黑体 CN Regular" panose="020B0500000000000000" charset="-122"/>
                    <a:cs typeface="+mn-ea"/>
                    <a:sym typeface="+mn-lt"/>
                  </a:endParaRPr>
                </a:p>
              </p:txBody>
            </p:sp>
          </p:grpSp>
        </p:grpSp>
        <p:grpSp>
          <p:nvGrpSpPr>
            <p:cNvPr id="122" name="组合 121"/>
            <p:cNvGrpSpPr/>
            <p:nvPr/>
          </p:nvGrpSpPr>
          <p:grpSpPr>
            <a:xfrm>
              <a:off x="11289" y="7237"/>
              <a:ext cx="567" cy="567"/>
              <a:chOff x="2304" y="3091"/>
              <a:chExt cx="567" cy="567"/>
            </a:xfrm>
          </p:grpSpPr>
          <p:sp>
            <p:nvSpPr>
              <p:cNvPr id="123" name="Oval 6"/>
              <p:cNvSpPr/>
              <p:nvPr>
                <p:custDataLst>
                  <p:tags r:id="rId29"/>
                </p:custDataLst>
              </p:nvPr>
            </p:nvSpPr>
            <p:spPr>
              <a:xfrm>
                <a:off x="2304" y="3091"/>
                <a:ext cx="567" cy="567"/>
              </a:xfrm>
              <a:prstGeom prst="ellipse">
                <a:avLst/>
              </a:prstGeom>
              <a:solidFill>
                <a:schemeClr val="accent4"/>
              </a:solidFill>
              <a:ln>
                <a:noFill/>
              </a:ln>
              <a:effectLst>
                <a:outerShdw blurRad="50800" dist="25400" dir="2700000" algn="tl" rotWithShape="0">
                  <a:prstClr val="black">
                    <a:alpha val="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000" dirty="0">
                  <a:solidFill>
                    <a:schemeClr val="bg1"/>
                  </a:solidFill>
                  <a:cs typeface="+mn-ea"/>
                  <a:sym typeface="+mn-lt"/>
                </a:endParaRPr>
              </a:p>
            </p:txBody>
          </p:sp>
          <p:sp>
            <p:nvSpPr>
              <p:cNvPr id="124" name="TextBox 7"/>
              <p:cNvSpPr txBox="1"/>
              <p:nvPr>
                <p:custDataLst>
                  <p:tags r:id="rId30"/>
                </p:custDataLst>
              </p:nvPr>
            </p:nvSpPr>
            <p:spPr>
              <a:xfrm>
                <a:off x="2355" y="3121"/>
                <a:ext cx="465" cy="507"/>
              </a:xfrm>
              <a:prstGeom prst="rect">
                <a:avLst/>
              </a:prstGeom>
              <a:noFill/>
            </p:spPr>
            <p:txBody>
              <a:bodyPr wrap="none" rtlCol="0">
                <a:spAutoFit/>
              </a:bodyPr>
              <a:p>
                <a:pPr algn="ctr"/>
                <a:r>
                  <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rPr>
                  <a:t>6</a:t>
                </a:r>
                <a:endPar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grpSp>
          <p:nvGrpSpPr>
            <p:cNvPr id="125" name="组合 124"/>
            <p:cNvGrpSpPr/>
            <p:nvPr/>
          </p:nvGrpSpPr>
          <p:grpSpPr>
            <a:xfrm>
              <a:off x="11290" y="3086"/>
              <a:ext cx="567" cy="567"/>
              <a:chOff x="2304" y="3091"/>
              <a:chExt cx="567" cy="567"/>
            </a:xfrm>
          </p:grpSpPr>
          <p:sp>
            <p:nvSpPr>
              <p:cNvPr id="126" name="Oval 6"/>
              <p:cNvSpPr/>
              <p:nvPr>
                <p:custDataLst>
                  <p:tags r:id="rId31"/>
                </p:custDataLst>
              </p:nvPr>
            </p:nvSpPr>
            <p:spPr>
              <a:xfrm>
                <a:off x="2304" y="3091"/>
                <a:ext cx="567" cy="567"/>
              </a:xfrm>
              <a:prstGeom prst="ellipse">
                <a:avLst/>
              </a:prstGeom>
              <a:solidFill>
                <a:schemeClr val="accent4"/>
              </a:solidFill>
              <a:ln>
                <a:noFill/>
              </a:ln>
              <a:effectLst>
                <a:outerShdw blurRad="50800" dist="25400" dir="2700000" algn="tl" rotWithShape="0">
                  <a:prstClr val="black">
                    <a:alpha val="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000" dirty="0">
                  <a:solidFill>
                    <a:schemeClr val="bg1"/>
                  </a:solidFill>
                  <a:cs typeface="+mn-ea"/>
                  <a:sym typeface="+mn-lt"/>
                </a:endParaRPr>
              </a:p>
            </p:txBody>
          </p:sp>
          <p:sp>
            <p:nvSpPr>
              <p:cNvPr id="127" name="TextBox 7"/>
              <p:cNvSpPr txBox="1"/>
              <p:nvPr>
                <p:custDataLst>
                  <p:tags r:id="rId32"/>
                </p:custDataLst>
              </p:nvPr>
            </p:nvSpPr>
            <p:spPr>
              <a:xfrm>
                <a:off x="2355" y="3121"/>
                <a:ext cx="465" cy="507"/>
              </a:xfrm>
              <a:prstGeom prst="rect">
                <a:avLst/>
              </a:prstGeom>
              <a:noFill/>
            </p:spPr>
            <p:txBody>
              <a:bodyPr wrap="none" rtlCol="0">
                <a:spAutoFit/>
              </a:bodyPr>
              <a:p>
                <a:pPr algn="ctr"/>
                <a:r>
                  <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rPr>
                  <a:t>7</a:t>
                </a:r>
                <a:endPar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grpSp>
          <p:nvGrpSpPr>
            <p:cNvPr id="143" name="组合 142"/>
            <p:cNvGrpSpPr/>
            <p:nvPr/>
          </p:nvGrpSpPr>
          <p:grpSpPr>
            <a:xfrm>
              <a:off x="5865" y="2041"/>
              <a:ext cx="2834" cy="2216"/>
              <a:chOff x="5865" y="2041"/>
              <a:chExt cx="2834" cy="2216"/>
            </a:xfrm>
          </p:grpSpPr>
          <p:sp>
            <p:nvSpPr>
              <p:cNvPr id="61" name="TextBox 75"/>
              <p:cNvSpPr txBox="1"/>
              <p:nvPr>
                <p:custDataLst>
                  <p:tags r:id="rId33"/>
                </p:custDataLst>
              </p:nvPr>
            </p:nvSpPr>
            <p:spPr>
              <a:xfrm>
                <a:off x="5865" y="2041"/>
                <a:ext cx="1600" cy="484"/>
              </a:xfrm>
              <a:prstGeom prst="rect">
                <a:avLst/>
              </a:prstGeom>
              <a:noFill/>
            </p:spPr>
            <p:txBody>
              <a:bodyPr wrap="none" lIns="0" tIns="0" rIns="0" bIns="0" rtlCol="0">
                <a:spAutoFit/>
              </a:bodyPr>
              <a:lstStyle/>
              <a:p>
                <a:pPr algn="ctr"/>
                <a:r>
                  <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rPr>
                  <a:t>解决方案</a:t>
                </a:r>
                <a:endPar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nvGrpSpPr>
              <p:cNvPr id="131" name="组合 130"/>
              <p:cNvGrpSpPr/>
              <p:nvPr/>
            </p:nvGrpSpPr>
            <p:grpSpPr>
              <a:xfrm>
                <a:off x="5865" y="2925"/>
                <a:ext cx="2835" cy="1333"/>
                <a:chOff x="1738" y="4440"/>
                <a:chExt cx="2835" cy="1333"/>
              </a:xfrm>
            </p:grpSpPr>
            <p:sp>
              <p:nvSpPr>
                <p:cNvPr id="132" name="圆角矩形标注 131"/>
                <p:cNvSpPr/>
                <p:nvPr/>
              </p:nvSpPr>
              <p:spPr>
                <a:xfrm flipV="1">
                  <a:off x="1738" y="4440"/>
                  <a:ext cx="2835" cy="1333"/>
                </a:xfrm>
                <a:prstGeom prst="wedgeRoundRectCallout">
                  <a:avLst>
                    <a:gd name="adj1" fmla="val -21252"/>
                    <a:gd name="adj2" fmla="val 67554"/>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33" name="Rectangle 74"/>
                <p:cNvSpPr/>
                <p:nvPr>
                  <p:custDataLst>
                    <p:tags r:id="rId34"/>
                  </p:custDataLst>
                </p:nvPr>
              </p:nvSpPr>
              <p:spPr>
                <a:xfrm>
                  <a:off x="1950" y="4634"/>
                  <a:ext cx="2411" cy="945"/>
                </a:xfrm>
                <a:prstGeom prst="rect">
                  <a:avLst/>
                </a:prstGeom>
              </p:spPr>
              <p:txBody>
                <a:bodyPr wrap="square" lIns="0" tIns="0" rIns="0" bIns="0">
                  <a:spAutoFit/>
                </a:bodyPr>
                <a:p>
                  <a:pPr algn="l">
                    <a:lnSpc>
                      <a:spcPct val="100000"/>
                    </a:lnSpc>
                    <a:spcAft>
                      <a:spcPts val="600"/>
                    </a:spcAft>
                  </a:pPr>
                  <a:r>
                    <a:rPr lang="zh-CN" altLang="en-US" sz="1300" dirty="0">
                      <a:solidFill>
                        <a:schemeClr val="bg1"/>
                      </a:solidFill>
                      <a:latin typeface="思源黑体 CN Regular" panose="020B0500000000000000" charset="-122"/>
                      <a:ea typeface="思源黑体 CN Regular" panose="020B0500000000000000" charset="-122"/>
                      <a:cs typeface="+mn-ea"/>
                      <a:sym typeface="+mn-lt"/>
                    </a:rPr>
                    <a:t>根据客户实际情况，互相沟通产品细节，提出解决方案</a:t>
                  </a:r>
                  <a:endParaRPr lang="zh-CN" altLang="en-US" sz="1300" dirty="0">
                    <a:solidFill>
                      <a:schemeClr val="bg1"/>
                    </a:solidFill>
                    <a:latin typeface="思源黑体 CN Regular" panose="020B0500000000000000" charset="-122"/>
                    <a:ea typeface="思源黑体 CN Regular" panose="020B0500000000000000" charset="-122"/>
                    <a:cs typeface="+mn-ea"/>
                    <a:sym typeface="+mn-lt"/>
                  </a:endParaRPr>
                </a:p>
              </p:txBody>
            </p:sp>
          </p:grpSp>
        </p:grpSp>
        <p:grpSp>
          <p:nvGrpSpPr>
            <p:cNvPr id="135" name="组合 134"/>
            <p:cNvGrpSpPr/>
            <p:nvPr/>
          </p:nvGrpSpPr>
          <p:grpSpPr>
            <a:xfrm>
              <a:off x="1983" y="2788"/>
              <a:ext cx="2368" cy="1856"/>
              <a:chOff x="4908" y="8005"/>
              <a:chExt cx="2368" cy="1856"/>
            </a:xfrm>
          </p:grpSpPr>
          <p:sp>
            <p:nvSpPr>
              <p:cNvPr id="136" name="TextBox 84"/>
              <p:cNvSpPr txBox="1"/>
              <p:nvPr>
                <p:custDataLst>
                  <p:tags r:id="rId35"/>
                </p:custDataLst>
              </p:nvPr>
            </p:nvSpPr>
            <p:spPr>
              <a:xfrm>
                <a:off x="4908" y="8005"/>
                <a:ext cx="1600" cy="484"/>
              </a:xfrm>
              <a:prstGeom prst="rect">
                <a:avLst/>
              </a:prstGeom>
              <a:noFill/>
            </p:spPr>
            <p:txBody>
              <a:bodyPr wrap="none" lIns="0" tIns="0" rIns="0" bIns="0" rtlCol="0">
                <a:spAutoFit/>
              </a:bodyPr>
              <a:p>
                <a:pPr algn="ctr"/>
                <a:r>
                  <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rPr>
                  <a:t>信息搜集</a:t>
                </a:r>
                <a:endPar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nvGrpSpPr>
              <p:cNvPr id="137" name="组合 136"/>
              <p:cNvGrpSpPr/>
              <p:nvPr/>
            </p:nvGrpSpPr>
            <p:grpSpPr>
              <a:xfrm flipH="1">
                <a:off x="4986" y="8841"/>
                <a:ext cx="2290" cy="1020"/>
                <a:chOff x="2174" y="4423"/>
                <a:chExt cx="2290" cy="1020"/>
              </a:xfrm>
            </p:grpSpPr>
            <p:sp>
              <p:nvSpPr>
                <p:cNvPr id="138" name="圆角矩形标注 137"/>
                <p:cNvSpPr/>
                <p:nvPr/>
              </p:nvSpPr>
              <p:spPr>
                <a:xfrm flipH="1" flipV="1">
                  <a:off x="2174" y="4423"/>
                  <a:ext cx="2290" cy="1020"/>
                </a:xfrm>
                <a:prstGeom prst="wedgeRoundRectCallout">
                  <a:avLst>
                    <a:gd name="adj1" fmla="val -21255"/>
                    <a:gd name="adj2" fmla="val 71980"/>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39" name="Rectangle 74"/>
                <p:cNvSpPr/>
                <p:nvPr>
                  <p:custDataLst>
                    <p:tags r:id="rId36"/>
                  </p:custDataLst>
                </p:nvPr>
              </p:nvSpPr>
              <p:spPr>
                <a:xfrm>
                  <a:off x="2397" y="4618"/>
                  <a:ext cx="1855" cy="630"/>
                </a:xfrm>
                <a:prstGeom prst="rect">
                  <a:avLst/>
                </a:prstGeom>
              </p:spPr>
              <p:txBody>
                <a:bodyPr wrap="square" lIns="0" tIns="0" rIns="0" bIns="0">
                  <a:spAutoFit/>
                </a:bodyPr>
                <a:p>
                  <a:pPr algn="l">
                    <a:spcAft>
                      <a:spcPts val="600"/>
                    </a:spcAft>
                  </a:pPr>
                  <a:r>
                    <a:rPr lang="zh-CN" altLang="en-US" sz="1300" dirty="0">
                      <a:solidFill>
                        <a:schemeClr val="bg1"/>
                      </a:solidFill>
                      <a:latin typeface="思源黑体 CN Regular" panose="020B0500000000000000" charset="-122"/>
                      <a:ea typeface="思源黑体 CN Regular" panose="020B0500000000000000" charset="-122"/>
                      <a:cs typeface="+mn-ea"/>
                      <a:sym typeface="+mn-lt"/>
                    </a:rPr>
                    <a:t>了解现状、问题与需求</a:t>
                  </a:r>
                  <a:endParaRPr lang="zh-CN" altLang="en-US" sz="1300" dirty="0">
                    <a:solidFill>
                      <a:schemeClr val="bg1"/>
                    </a:solidFill>
                    <a:latin typeface="思源黑体 CN Regular" panose="020B0500000000000000" charset="-122"/>
                    <a:ea typeface="思源黑体 CN Regular" panose="020B0500000000000000" charset="-122"/>
                    <a:cs typeface="+mn-ea"/>
                    <a:sym typeface="+mn-lt"/>
                  </a:endParaRPr>
                </a:p>
              </p:txBody>
            </p:sp>
          </p:grpSp>
        </p:grpSp>
        <p:grpSp>
          <p:nvGrpSpPr>
            <p:cNvPr id="144" name="组合 143"/>
            <p:cNvGrpSpPr/>
            <p:nvPr/>
          </p:nvGrpSpPr>
          <p:grpSpPr>
            <a:xfrm>
              <a:off x="11944" y="3959"/>
              <a:ext cx="2913" cy="1856"/>
              <a:chOff x="4908" y="8005"/>
              <a:chExt cx="2913" cy="1856"/>
            </a:xfrm>
          </p:grpSpPr>
          <p:sp>
            <p:nvSpPr>
              <p:cNvPr id="145" name="TextBox 84"/>
              <p:cNvSpPr txBox="1"/>
              <p:nvPr>
                <p:custDataLst>
                  <p:tags r:id="rId37"/>
                </p:custDataLst>
              </p:nvPr>
            </p:nvSpPr>
            <p:spPr>
              <a:xfrm>
                <a:off x="4908" y="8005"/>
                <a:ext cx="1600" cy="484"/>
              </a:xfrm>
              <a:prstGeom prst="rect">
                <a:avLst/>
              </a:prstGeom>
              <a:noFill/>
            </p:spPr>
            <p:txBody>
              <a:bodyPr wrap="none" lIns="0" tIns="0" rIns="0" bIns="0" rtlCol="0">
                <a:spAutoFit/>
              </a:bodyPr>
              <a:p>
                <a:pPr algn="ctr"/>
                <a:r>
                  <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rPr>
                  <a:t>上线验收</a:t>
                </a:r>
                <a:endPar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nvGrpSpPr>
              <p:cNvPr id="146" name="组合 145"/>
              <p:cNvGrpSpPr/>
              <p:nvPr/>
            </p:nvGrpSpPr>
            <p:grpSpPr>
              <a:xfrm flipH="1">
                <a:off x="4986" y="8841"/>
                <a:ext cx="2835" cy="1020"/>
                <a:chOff x="1629" y="4423"/>
                <a:chExt cx="2835" cy="1020"/>
              </a:xfrm>
            </p:grpSpPr>
            <p:sp>
              <p:nvSpPr>
                <p:cNvPr id="147" name="圆角矩形标注 146"/>
                <p:cNvSpPr/>
                <p:nvPr/>
              </p:nvSpPr>
              <p:spPr>
                <a:xfrm flipH="1" flipV="1">
                  <a:off x="1629" y="4423"/>
                  <a:ext cx="2835" cy="1020"/>
                </a:xfrm>
                <a:prstGeom prst="wedgeRoundRectCallout">
                  <a:avLst>
                    <a:gd name="adj1" fmla="val -21255"/>
                    <a:gd name="adj2" fmla="val 71980"/>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48" name="Rectangle 74"/>
                <p:cNvSpPr/>
                <p:nvPr>
                  <p:custDataLst>
                    <p:tags r:id="rId38"/>
                  </p:custDataLst>
                </p:nvPr>
              </p:nvSpPr>
              <p:spPr>
                <a:xfrm>
                  <a:off x="1841" y="4618"/>
                  <a:ext cx="2411" cy="630"/>
                </a:xfrm>
                <a:prstGeom prst="rect">
                  <a:avLst/>
                </a:prstGeom>
              </p:spPr>
              <p:txBody>
                <a:bodyPr wrap="square" lIns="0" tIns="0" rIns="0" bIns="0">
                  <a:spAutoFit/>
                </a:bodyPr>
                <a:p>
                  <a:pPr algn="l">
                    <a:spcAft>
                      <a:spcPts val="600"/>
                    </a:spcAft>
                  </a:pPr>
                  <a:r>
                    <a:rPr lang="zh-CN" altLang="en-US" sz="1300" dirty="0">
                      <a:solidFill>
                        <a:schemeClr val="bg1"/>
                      </a:solidFill>
                      <a:latin typeface="思源黑体 CN Regular" panose="020B0500000000000000" charset="-122"/>
                      <a:ea typeface="思源黑体 CN Regular" panose="020B0500000000000000" charset="-122"/>
                      <a:cs typeface="+mn-ea"/>
                      <a:sym typeface="+mn-lt"/>
                    </a:rPr>
                    <a:t>系统上线，双方进行项目验收</a:t>
                  </a:r>
                  <a:endParaRPr lang="zh-CN" altLang="en-US" sz="1300" dirty="0">
                    <a:solidFill>
                      <a:schemeClr val="bg1"/>
                    </a:solidFill>
                    <a:latin typeface="思源黑体 CN Regular" panose="020B0500000000000000" charset="-122"/>
                    <a:ea typeface="思源黑体 CN Regular" panose="020B0500000000000000" charset="-122"/>
                    <a:cs typeface="+mn-ea"/>
                    <a:sym typeface="+mn-lt"/>
                  </a:endParaRPr>
                </a:p>
              </p:txBody>
            </p:sp>
          </p:grpSp>
        </p:grpSp>
        <p:grpSp>
          <p:nvGrpSpPr>
            <p:cNvPr id="149" name="组合 148"/>
            <p:cNvGrpSpPr/>
            <p:nvPr/>
          </p:nvGrpSpPr>
          <p:grpSpPr>
            <a:xfrm>
              <a:off x="15293" y="3959"/>
              <a:ext cx="2913" cy="1856"/>
              <a:chOff x="4908" y="8005"/>
              <a:chExt cx="2913" cy="1856"/>
            </a:xfrm>
          </p:grpSpPr>
          <p:sp>
            <p:nvSpPr>
              <p:cNvPr id="150" name="TextBox 84"/>
              <p:cNvSpPr txBox="1"/>
              <p:nvPr>
                <p:custDataLst>
                  <p:tags r:id="rId39"/>
                </p:custDataLst>
              </p:nvPr>
            </p:nvSpPr>
            <p:spPr>
              <a:xfrm>
                <a:off x="4908" y="8005"/>
                <a:ext cx="1600" cy="484"/>
              </a:xfrm>
              <a:prstGeom prst="rect">
                <a:avLst/>
              </a:prstGeom>
              <a:noFill/>
            </p:spPr>
            <p:txBody>
              <a:bodyPr wrap="none" lIns="0" tIns="0" rIns="0" bIns="0" rtlCol="0">
                <a:spAutoFit/>
              </a:bodyPr>
              <a:p>
                <a:pPr algn="ctr"/>
                <a:r>
                  <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rPr>
                  <a:t>后续合作</a:t>
                </a:r>
                <a:endParaRPr lang="zh-CN" altLang="en-US" sz="20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nvGrpSpPr>
              <p:cNvPr id="151" name="组合 150"/>
              <p:cNvGrpSpPr/>
              <p:nvPr/>
            </p:nvGrpSpPr>
            <p:grpSpPr>
              <a:xfrm flipH="1">
                <a:off x="4986" y="8841"/>
                <a:ext cx="2835" cy="1020"/>
                <a:chOff x="1629" y="4423"/>
                <a:chExt cx="2835" cy="1020"/>
              </a:xfrm>
            </p:grpSpPr>
            <p:sp>
              <p:nvSpPr>
                <p:cNvPr id="152" name="圆角矩形标注 151"/>
                <p:cNvSpPr/>
                <p:nvPr/>
              </p:nvSpPr>
              <p:spPr>
                <a:xfrm flipH="1" flipV="1">
                  <a:off x="1629" y="4423"/>
                  <a:ext cx="2835" cy="1020"/>
                </a:xfrm>
                <a:prstGeom prst="wedgeRoundRectCallout">
                  <a:avLst>
                    <a:gd name="adj1" fmla="val -21255"/>
                    <a:gd name="adj2" fmla="val 71980"/>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53" name="Rectangle 74"/>
                <p:cNvSpPr/>
                <p:nvPr>
                  <p:custDataLst>
                    <p:tags r:id="rId40"/>
                  </p:custDataLst>
                </p:nvPr>
              </p:nvSpPr>
              <p:spPr>
                <a:xfrm>
                  <a:off x="1841" y="4618"/>
                  <a:ext cx="2411" cy="630"/>
                </a:xfrm>
                <a:prstGeom prst="rect">
                  <a:avLst/>
                </a:prstGeom>
              </p:spPr>
              <p:txBody>
                <a:bodyPr wrap="square" lIns="0" tIns="0" rIns="0" bIns="0">
                  <a:spAutoFit/>
                </a:bodyPr>
                <a:p>
                  <a:pPr algn="just">
                    <a:spcAft>
                      <a:spcPts val="600"/>
                    </a:spcAft>
                  </a:pPr>
                  <a:r>
                    <a:rPr lang="zh-CN" altLang="en-US" sz="1300" dirty="0">
                      <a:solidFill>
                        <a:schemeClr val="bg1"/>
                      </a:solidFill>
                      <a:latin typeface="思源黑体 CN Regular" panose="020B0500000000000000" charset="-122"/>
                      <a:ea typeface="思源黑体 CN Regular" panose="020B0500000000000000" charset="-122"/>
                      <a:cs typeface="+mn-ea"/>
                      <a:sym typeface="+mn-lt"/>
                    </a:rPr>
                    <a:t>后续技术支持服务以及其他增值服务</a:t>
                  </a:r>
                  <a:endParaRPr lang="zh-CN" altLang="en-US" sz="1300" dirty="0">
                    <a:solidFill>
                      <a:schemeClr val="bg1"/>
                    </a:solidFill>
                    <a:latin typeface="思源黑体 CN Regular" panose="020B0500000000000000" charset="-122"/>
                    <a:ea typeface="思源黑体 CN Regular" panose="020B0500000000000000" charset="-122"/>
                    <a:cs typeface="+mn-ea"/>
                    <a:sym typeface="+mn-lt"/>
                  </a:endParaRPr>
                </a:p>
              </p:txBody>
            </p:sp>
          </p:grpSp>
        </p:grpSp>
        <p:grpSp>
          <p:nvGrpSpPr>
            <p:cNvPr id="154" name="组合 153"/>
            <p:cNvGrpSpPr/>
            <p:nvPr/>
          </p:nvGrpSpPr>
          <p:grpSpPr>
            <a:xfrm>
              <a:off x="15293" y="3086"/>
              <a:ext cx="567" cy="567"/>
              <a:chOff x="2304" y="3091"/>
              <a:chExt cx="567" cy="567"/>
            </a:xfrm>
          </p:grpSpPr>
          <p:sp>
            <p:nvSpPr>
              <p:cNvPr id="155" name="Oval 6"/>
              <p:cNvSpPr/>
              <p:nvPr>
                <p:custDataLst>
                  <p:tags r:id="rId41"/>
                </p:custDataLst>
              </p:nvPr>
            </p:nvSpPr>
            <p:spPr>
              <a:xfrm>
                <a:off x="2304" y="3091"/>
                <a:ext cx="567" cy="567"/>
              </a:xfrm>
              <a:prstGeom prst="ellipse">
                <a:avLst/>
              </a:prstGeom>
              <a:solidFill>
                <a:schemeClr val="accent4"/>
              </a:solidFill>
              <a:ln>
                <a:noFill/>
              </a:ln>
              <a:effectLst>
                <a:outerShdw blurRad="50800" dist="25400" dir="2700000" algn="tl" rotWithShape="0">
                  <a:prstClr val="black">
                    <a:alpha val="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000" dirty="0">
                  <a:solidFill>
                    <a:schemeClr val="bg1"/>
                  </a:solidFill>
                  <a:cs typeface="+mn-ea"/>
                  <a:sym typeface="+mn-lt"/>
                </a:endParaRPr>
              </a:p>
            </p:txBody>
          </p:sp>
          <p:sp>
            <p:nvSpPr>
              <p:cNvPr id="156" name="TextBox 7"/>
              <p:cNvSpPr txBox="1"/>
              <p:nvPr>
                <p:custDataLst>
                  <p:tags r:id="rId42"/>
                </p:custDataLst>
              </p:nvPr>
            </p:nvSpPr>
            <p:spPr>
              <a:xfrm>
                <a:off x="2355" y="3121"/>
                <a:ext cx="465" cy="507"/>
              </a:xfrm>
              <a:prstGeom prst="rect">
                <a:avLst/>
              </a:prstGeom>
              <a:noFill/>
            </p:spPr>
            <p:txBody>
              <a:bodyPr wrap="none" rtlCol="0">
                <a:spAutoFit/>
              </a:bodyPr>
              <a:p>
                <a:pPr algn="ctr"/>
                <a:r>
                  <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rPr>
                  <a:t>8</a:t>
                </a:r>
                <a:endParaRPr lang="en-US" altLang="zh-CN" sz="15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grpSp>
      </p:gr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 name="图形 15"/>
          <p:cNvPicPr>
            <a:picLocks noChangeAspect="1"/>
          </p:cNvPicPr>
          <p:nvPr/>
        </p:nvPicPr>
        <p:blipFill>
          <a:blip r:embed="rId1" cstate="screen"/>
          <a:stretch>
            <a:fillRect/>
          </a:stretch>
        </p:blipFill>
        <p:spPr>
          <a:xfrm>
            <a:off x="1003300" y="2047875"/>
            <a:ext cx="3068320" cy="3591560"/>
          </a:xfrm>
          <a:prstGeom prst="rect">
            <a:avLst/>
          </a:prstGeom>
        </p:spPr>
      </p:pic>
      <p:grpSp>
        <p:nvGrpSpPr>
          <p:cNvPr id="7" name="组合 6"/>
          <p:cNvGrpSpPr/>
          <p:nvPr/>
        </p:nvGrpSpPr>
        <p:grpSpPr>
          <a:xfrm>
            <a:off x="4556760" y="2176145"/>
            <a:ext cx="6619240" cy="3432810"/>
            <a:chOff x="6980" y="2966"/>
            <a:chExt cx="10424" cy="5406"/>
          </a:xfrm>
        </p:grpSpPr>
        <p:sp>
          <p:nvSpPr>
            <p:cNvPr id="5" name="圆角矩形 4"/>
            <p:cNvSpPr/>
            <p:nvPr/>
          </p:nvSpPr>
          <p:spPr>
            <a:xfrm>
              <a:off x="6980" y="6307"/>
              <a:ext cx="5745" cy="2065"/>
            </a:xfrm>
            <a:prstGeom prst="roundRect">
              <a:avLst>
                <a:gd name="adj" fmla="val 580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圆角矩形 3"/>
            <p:cNvSpPr/>
            <p:nvPr/>
          </p:nvSpPr>
          <p:spPr>
            <a:xfrm>
              <a:off x="7017" y="2966"/>
              <a:ext cx="5745" cy="2948"/>
            </a:xfrm>
            <a:prstGeom prst="roundRect">
              <a:avLst>
                <a:gd name="adj" fmla="val 580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7430" y="3305"/>
              <a:ext cx="2346" cy="484"/>
            </a:xfrm>
            <a:prstGeom prst="rect">
              <a:avLst/>
            </a:prstGeom>
            <a:noFill/>
          </p:spPr>
          <p:txBody>
            <a:bodyPr wrap="square" lIns="0" tIns="0" rIns="0" bIns="0" rtlCol="0">
              <a:spAutoFit/>
            </a:bodyPr>
            <a:lstStyle/>
            <a:p>
              <a:pPr algn="l"/>
              <a:r>
                <a:rPr lang="zh-CN" altLang="en-US" sz="2000" dirty="0">
                  <a:solidFill>
                    <a:srgbClr val="116AF9"/>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服务体系</a:t>
              </a:r>
              <a:endParaRPr lang="zh-CN" altLang="en-US" sz="2000" dirty="0">
                <a:solidFill>
                  <a:srgbClr val="116AF9"/>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
          <p:nvSpPr>
            <p:cNvPr id="13" name="文本框 12"/>
            <p:cNvSpPr txBox="1"/>
            <p:nvPr/>
          </p:nvSpPr>
          <p:spPr>
            <a:xfrm>
              <a:off x="7444" y="3940"/>
              <a:ext cx="4817" cy="1635"/>
            </a:xfrm>
            <a:prstGeom prst="rect">
              <a:avLst/>
            </a:prstGeom>
            <a:noFill/>
          </p:spPr>
          <p:txBody>
            <a:bodyPr wrap="square" lIns="0" tIns="0" rIns="0" bIns="0" rtlCol="0" anchor="t" anchorCtr="0">
              <a:spAutoFit/>
            </a:bodyPr>
            <a:lstStyle/>
            <a:p>
              <a:pPr lvl="0" indent="0">
                <a:lnSpc>
                  <a:spcPct val="150000"/>
                </a:lnSpc>
                <a:buNone/>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三层架构的服务体系</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endParaRPr>
            </a:p>
            <a:p>
              <a:pPr lvl="0" indent="0">
                <a:lnSpc>
                  <a:spcPct val="150000"/>
                </a:lnSpc>
                <a:buNone/>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专业、完善、高效、超值</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endParaRPr>
            </a:p>
            <a:p>
              <a:pPr lvl="0" indent="0">
                <a:lnSpc>
                  <a:spcPct val="150000"/>
                </a:lnSpc>
                <a:buNone/>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7*24小时全方位本地服务</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6" name="圆角矩形 5"/>
            <p:cNvSpPr/>
            <p:nvPr/>
          </p:nvSpPr>
          <p:spPr>
            <a:xfrm>
              <a:off x="13028" y="2966"/>
              <a:ext cx="4376" cy="5406"/>
            </a:xfrm>
            <a:prstGeom prst="roundRect">
              <a:avLst>
                <a:gd name="adj" fmla="val 488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0" name="文本框 89"/>
            <p:cNvSpPr txBox="1"/>
            <p:nvPr/>
          </p:nvSpPr>
          <p:spPr>
            <a:xfrm>
              <a:off x="7473" y="6659"/>
              <a:ext cx="2128" cy="484"/>
            </a:xfrm>
            <a:prstGeom prst="rect">
              <a:avLst/>
            </a:prstGeom>
            <a:noFill/>
          </p:spPr>
          <p:txBody>
            <a:bodyPr wrap="square" lIns="0" tIns="0" rIns="0" bIns="0" rtlCol="0">
              <a:spAutoFit/>
            </a:bodyPr>
            <a:lstStyle/>
            <a:p>
              <a:pPr lvl="0" indent="0">
                <a:lnSpc>
                  <a:spcPct val="100000"/>
                </a:lnSpc>
              </a:pPr>
              <a:r>
                <a:rPr lang="zh-CN" altLang="en-US" sz="2000" dirty="0">
                  <a:solidFill>
                    <a:srgbClr val="116AF9"/>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服务理念</a:t>
              </a:r>
              <a:endParaRPr lang="zh-CN" altLang="en-US" sz="2000" dirty="0">
                <a:solidFill>
                  <a:srgbClr val="116AF9"/>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
          <p:nvSpPr>
            <p:cNvPr id="91" name="文本框 90"/>
            <p:cNvSpPr txBox="1"/>
            <p:nvPr/>
          </p:nvSpPr>
          <p:spPr>
            <a:xfrm>
              <a:off x="7444" y="7357"/>
              <a:ext cx="5022" cy="545"/>
            </a:xfrm>
            <a:prstGeom prst="rect">
              <a:avLst/>
            </a:prstGeom>
            <a:noFill/>
          </p:spPr>
          <p:txBody>
            <a:bodyPr wrap="square" lIns="0" tIns="0" rIns="0" bIns="0" rtlCol="0" anchor="t" anchorCtr="0">
              <a:spAutoFit/>
            </a:bodyPr>
            <a:lstStyle/>
            <a:p>
              <a:pPr indent="0" algn="l">
                <a:lnSpc>
                  <a:spcPct val="150000"/>
                </a:lnSpc>
                <a:buNone/>
              </a:pP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Bold" panose="020B0800000000000000" pitchFamily="34" charset="-122"/>
                  <a:sym typeface="+mn-ea"/>
                </a:rPr>
                <a:t> </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Bold" panose="020B0800000000000000" pitchFamily="34" charset="-122"/>
                  <a:sym typeface="+mn-ea"/>
                </a:rPr>
                <a:t>让领先的服务成为思迅核心竞争力</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Bold" panose="020B0800000000000000" pitchFamily="34" charset="-122"/>
                <a:sym typeface="+mn-ea"/>
              </a:endParaRPr>
            </a:p>
          </p:txBody>
        </p:sp>
        <p:sp>
          <p:nvSpPr>
            <p:cNvPr id="92" name="文本框 91"/>
            <p:cNvSpPr txBox="1"/>
            <p:nvPr/>
          </p:nvSpPr>
          <p:spPr>
            <a:xfrm>
              <a:off x="13535" y="4039"/>
              <a:ext cx="3626" cy="3271"/>
            </a:xfrm>
            <a:prstGeom prst="rect">
              <a:avLst/>
            </a:prstGeom>
            <a:noFill/>
          </p:spPr>
          <p:txBody>
            <a:bodyPr wrap="square" lIns="0" tIns="0" rIns="0" bIns="0" rtlCol="0" anchor="t" anchorCtr="0">
              <a:spAutoFit/>
            </a:bodyPr>
            <a:lstStyle/>
            <a:p>
              <a:pPr lvl="0" indent="0">
                <a:lnSpc>
                  <a:spcPct val="150000"/>
                </a:lnSpc>
                <a:buNone/>
              </a:pPr>
              <a:r>
                <a:rPr lang="en-US" altLang="zh-CN"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 </a:t>
              </a: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Call center（呼叫中心）</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endParaRPr>
            </a:p>
            <a:p>
              <a:pPr lvl="0" indent="0">
                <a:lnSpc>
                  <a:spcPct val="150000"/>
                </a:lnSpc>
                <a:buNone/>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 在线客服、随时响应服务</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endParaRPr>
            </a:p>
            <a:p>
              <a:pPr lvl="0" indent="0">
                <a:lnSpc>
                  <a:spcPct val="150000"/>
                </a:lnSpc>
                <a:buNone/>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 远程在线支持</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endParaRPr>
            </a:p>
            <a:p>
              <a:pPr lvl="0" indent="0">
                <a:lnSpc>
                  <a:spcPct val="150000"/>
                </a:lnSpc>
                <a:buNone/>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 电子邮件 </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endParaRPr>
            </a:p>
            <a:p>
              <a:pPr lvl="0" indent="0">
                <a:lnSpc>
                  <a:spcPct val="150000"/>
                </a:lnSpc>
                <a:buNone/>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 即时通讯 </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endParaRPr>
            </a:p>
            <a:p>
              <a:pPr lvl="0" indent="0">
                <a:lnSpc>
                  <a:spcPct val="150000"/>
                </a:lnSpc>
                <a:buNone/>
              </a:pPr>
              <a:r>
                <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rPr>
                <a:t> 上门现场支持</a:t>
              </a:r>
              <a:endParaRPr lang="zh-CN" altLang="en-US" sz="1500" dirty="0">
                <a:solidFill>
                  <a:schemeClr val="tx1">
                    <a:lumMod val="85000"/>
                    <a:lumOff val="15000"/>
                  </a:schemeClr>
                </a:solidFill>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94" name="文本框 93"/>
            <p:cNvSpPr txBox="1"/>
            <p:nvPr/>
          </p:nvSpPr>
          <p:spPr>
            <a:xfrm>
              <a:off x="13532" y="3333"/>
              <a:ext cx="2346" cy="484"/>
            </a:xfrm>
            <a:prstGeom prst="rect">
              <a:avLst/>
            </a:prstGeom>
            <a:noFill/>
          </p:spPr>
          <p:txBody>
            <a:bodyPr wrap="square" lIns="0" tIns="0" rIns="0" bIns="0" rtlCol="0">
              <a:spAutoFit/>
            </a:bodyPr>
            <a:lstStyle/>
            <a:p>
              <a:pPr algn="l"/>
              <a:r>
                <a:rPr lang="zh-CN" altLang="en-US" sz="2000" dirty="0">
                  <a:solidFill>
                    <a:srgbClr val="116AF9"/>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rPr>
                <a:t>服务方式</a:t>
              </a:r>
              <a:endParaRPr lang="zh-CN" altLang="en-US" sz="2000" dirty="0">
                <a:solidFill>
                  <a:srgbClr val="116AF9"/>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grpSp>
      <p:sp>
        <p:nvSpPr>
          <p:cNvPr id="2" name="文本框 1"/>
          <p:cNvSpPr txBox="1"/>
          <p:nvPr/>
        </p:nvSpPr>
        <p:spPr>
          <a:xfrm>
            <a:off x="5334001" y="609040"/>
            <a:ext cx="1524000" cy="461645"/>
          </a:xfrm>
          <a:prstGeom prst="rect">
            <a:avLst/>
          </a:prstGeom>
          <a:noFill/>
        </p:spPr>
        <p:txBody>
          <a:bodyPr wrap="none" lIns="0" tIns="0" rIns="0" bIns="0" rtlCol="0">
            <a:spAutoFit/>
          </a:bodyPr>
          <a:p>
            <a:pPr lvl="0" algn="ctr">
              <a:lnSpc>
                <a:spcPct val="100000"/>
              </a:lnSpc>
              <a:buClrTx/>
              <a:buSzTx/>
              <a:buFontTx/>
            </a:pPr>
            <a:r>
              <a:rPr lang="zh-CN" altLang="en-US" sz="3000" dirty="0">
                <a:solidFill>
                  <a:schemeClr val="bg1"/>
                </a:solidFill>
                <a:latin typeface="思源黑体 CN Bold" panose="020B0800000000000000" pitchFamily="34" charset="-122"/>
                <a:ea typeface="思源黑体 CN Bold" panose="020B0800000000000000" pitchFamily="34" charset="-122"/>
                <a:sym typeface="+mn-ea"/>
              </a:rPr>
              <a:t>优质服务</a:t>
            </a:r>
            <a:endParaRPr lang="zh-CN" altLang="en-US" sz="3000" dirty="0" smtClean="0">
              <a:solidFill>
                <a:schemeClr val="bg1"/>
              </a:solidFill>
              <a:latin typeface="思源黑体 CN Bold" panose="020B0800000000000000" pitchFamily="34" charset="-122"/>
              <a:ea typeface="思源黑体 CN Bold" panose="020B0800000000000000" pitchFamily="34" charset="-122"/>
              <a:cs typeface="思源黑体 CN Bold" panose="020B0800000000000000" pitchFamily="34" charset="-122"/>
              <a:sym typeface="+mn-ea"/>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1">
            <a:extLst>
              <a:ext uri="{28A0092B-C50C-407E-A947-70E740481C1C}">
                <a14:useLocalDpi xmlns:a14="http://schemas.microsoft.com/office/drawing/2010/main" val="0"/>
              </a:ext>
            </a:extLst>
          </a:blip>
          <a:srcRect t="6583"/>
          <a:stretch>
            <a:fillRect/>
          </a:stretch>
        </p:blipFill>
        <p:spPr>
          <a:xfrm>
            <a:off x="0" y="-1905"/>
            <a:ext cx="12192000" cy="6406515"/>
          </a:xfrm>
          <a:prstGeom prst="rect">
            <a:avLst/>
          </a:prstGeom>
        </p:spPr>
      </p:pic>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1243" y="284480"/>
            <a:ext cx="1169954" cy="818968"/>
          </a:xfrm>
          <a:prstGeom prst="rect">
            <a:avLst/>
          </a:prstGeom>
        </p:spPr>
      </p:pic>
      <p:sp>
        <p:nvSpPr>
          <p:cNvPr id="15" name="矩形 14"/>
          <p:cNvSpPr/>
          <p:nvPr/>
        </p:nvSpPr>
        <p:spPr>
          <a:xfrm>
            <a:off x="0" y="5525770"/>
            <a:ext cx="12191365" cy="1355725"/>
          </a:xfrm>
          <a:prstGeom prst="rect">
            <a:avLst/>
          </a:prstGeom>
          <a:gradFill>
            <a:gsLst>
              <a:gs pos="0">
                <a:srgbClr val="218AFA">
                  <a:alpha val="0"/>
                </a:srgbClr>
              </a:gs>
              <a:gs pos="43000">
                <a:srgbClr val="1E89F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4" name="图片 3" descr="sixun-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80" y="284480"/>
            <a:ext cx="1569600" cy="2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组合 9"/>
          <p:cNvGrpSpPr/>
          <p:nvPr/>
        </p:nvGrpSpPr>
        <p:grpSpPr>
          <a:xfrm>
            <a:off x="10400665" y="4834890"/>
            <a:ext cx="1440180" cy="1808480"/>
            <a:chOff x="593" y="2360"/>
            <a:chExt cx="2268" cy="2848"/>
          </a:xfrm>
        </p:grpSpPr>
        <p:sp>
          <p:nvSpPr>
            <p:cNvPr id="11" name="文本框 10"/>
            <p:cNvSpPr txBox="1"/>
            <p:nvPr/>
          </p:nvSpPr>
          <p:spPr>
            <a:xfrm>
              <a:off x="677" y="4845"/>
              <a:ext cx="2100" cy="363"/>
            </a:xfrm>
            <a:prstGeom prst="rect">
              <a:avLst/>
            </a:prstGeom>
            <a:noFill/>
          </p:spPr>
          <p:txBody>
            <a:bodyPr wrap="none" lIns="0" tIns="0" rIns="0" bIns="0" rtlCol="0">
              <a:spAutoFit/>
            </a:bodyPr>
            <a:p>
              <a:pPr algn="ctr"/>
              <a:r>
                <a:rPr lang="zh-CN" altLang="en-US" sz="1500" dirty="0" smtClean="0">
                  <a:solidFill>
                    <a:schemeClr val="bg1"/>
                  </a:solidFill>
                  <a:latin typeface="思源黑体 CN Regular" panose="020B0500000000000000" charset="-122"/>
                  <a:ea typeface="思源黑体 CN Regular" panose="020B0500000000000000" charset="-122"/>
                  <a:cs typeface="思源宋体 CN" panose="02020400000000000000" charset="-122"/>
                </a:rPr>
                <a:t>思迅软件</a:t>
              </a:r>
              <a:r>
                <a:rPr lang="zh-CN" altLang="zh-CN" sz="1500" dirty="0">
                  <a:solidFill>
                    <a:schemeClr val="bg1"/>
                  </a:solidFill>
                  <a:latin typeface="思源黑体 CN Regular" panose="020B0500000000000000" charset="-122"/>
                  <a:ea typeface="思源黑体 CN Regular" panose="020B0500000000000000" charset="-122"/>
                  <a:cs typeface="思源宋体 CN" panose="02020400000000000000" charset="-122"/>
                </a:rPr>
                <a:t>公众</a:t>
              </a:r>
              <a:r>
                <a:rPr lang="zh-CN" altLang="zh-CN" sz="1500" dirty="0" smtClean="0">
                  <a:solidFill>
                    <a:schemeClr val="bg1"/>
                  </a:solidFill>
                  <a:latin typeface="思源黑体 CN Regular" panose="020B0500000000000000" charset="-122"/>
                  <a:ea typeface="思源黑体 CN Regular" panose="020B0500000000000000" charset="-122"/>
                  <a:cs typeface="思源宋体 CN" panose="02020400000000000000" charset="-122"/>
                </a:rPr>
                <a:t>号</a:t>
              </a:r>
              <a:endParaRPr lang="zh-CN" altLang="zh-CN" sz="1500" dirty="0">
                <a:solidFill>
                  <a:schemeClr val="bg1"/>
                </a:solidFill>
                <a:latin typeface="思源黑体 CN Regular" panose="020B0500000000000000" charset="-122"/>
                <a:ea typeface="思源黑体 CN Regular" panose="020B0500000000000000" charset="-122"/>
                <a:cs typeface="思源宋体 CN" panose="02020400000000000000" charset="-122"/>
              </a:endParaRPr>
            </a:p>
          </p:txBody>
        </p:sp>
        <p:pic>
          <p:nvPicPr>
            <p:cNvPr id="12" name="图片 11"/>
            <p:cNvPicPr>
              <a:picLocks noChangeAspect="1"/>
            </p:cNvPicPr>
            <p:nvPr/>
          </p:nvPicPr>
          <p:blipFill>
            <a:blip r:embed="rId4"/>
            <a:stretch>
              <a:fillRect/>
            </a:stretch>
          </p:blipFill>
          <p:spPr>
            <a:xfrm>
              <a:off x="593" y="2360"/>
              <a:ext cx="2268" cy="2268"/>
            </a:xfrm>
            <a:prstGeom prst="rect">
              <a:avLst/>
            </a:prstGeom>
            <a:effectLst/>
          </p:spPr>
        </p:pic>
      </p:grpSp>
      <p:pic>
        <p:nvPicPr>
          <p:cNvPr id="13" name="图片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35769" y="1036320"/>
            <a:ext cx="3520462" cy="720000"/>
          </a:xfrm>
          <a:prstGeom prst="rect">
            <a:avLst/>
          </a:prstGeom>
          <a:effectLst>
            <a:outerShdw blurRad="203200" dist="101600" dir="5400000" algn="t" rotWithShape="0">
              <a:schemeClr val="accent5">
                <a:lumMod val="75000"/>
                <a:alpha val="40000"/>
              </a:schemeClr>
            </a:outerShdw>
          </a:effectLst>
        </p:spPr>
      </p:pic>
      <p:sp>
        <p:nvSpPr>
          <p:cNvPr id="14" name="文本框 13"/>
          <p:cNvSpPr txBox="1"/>
          <p:nvPr/>
        </p:nvSpPr>
        <p:spPr>
          <a:xfrm>
            <a:off x="3945255" y="1979295"/>
            <a:ext cx="4301490" cy="461645"/>
          </a:xfrm>
          <a:prstGeom prst="rect">
            <a:avLst/>
          </a:prstGeom>
          <a:noFill/>
        </p:spPr>
        <p:txBody>
          <a:bodyPr wrap="square" lIns="0" tIns="0" rIns="0" bIns="0" rtlCol="0">
            <a:spAutoFit/>
          </a:bodyPr>
          <a:p>
            <a:pPr algn="dist"/>
            <a:r>
              <a:rPr lang="zh-CN" altLang="en-US" sz="3000">
                <a:solidFill>
                  <a:schemeClr val="bg1"/>
                </a:solidFill>
                <a:latin typeface="思源黑体 CN Regular" panose="020B0500000000000000" charset="-122"/>
                <a:ea typeface="思源黑体 CN Regular" panose="020B0500000000000000" charset="-122"/>
                <a:cs typeface="思源黑体 CN Regular" panose="020B0500000000000000" charset="-122"/>
              </a:rPr>
              <a:t>数字零售  智慧优选</a:t>
            </a:r>
            <a:endParaRPr lang="zh-CN" altLang="en-US" sz="3000">
              <a:solidFill>
                <a:schemeClr val="bg1"/>
              </a:solidFill>
              <a:latin typeface="思源黑体 CN Regular" panose="020B0500000000000000" charset="-122"/>
              <a:ea typeface="思源黑体 CN Regular" panose="020B0500000000000000" charset="-122"/>
              <a:cs typeface="思源黑体 CN Regular" panose="020B0500000000000000" charset="-122"/>
            </a:endParaRPr>
          </a:p>
        </p:txBody>
      </p:sp>
    </p:spTree>
  </p:cSld>
  <p:clrMapOvr>
    <a:masterClrMapping/>
  </p:clrMapOvr>
</p:sld>
</file>

<file path=ppt/tags/tag1.xml><?xml version="1.0" encoding="utf-8"?>
<p:tagLst xmlns:p="http://schemas.openxmlformats.org/presentationml/2006/main">
  <p:tag name="KSO_WM_UNIT_PLACING_PICTURE_USER_VIEWPORT" val="{&quot;height&quot;:1139.107086614173,&quot;width&quot;:1972.9653543307086}"/>
</p:tagLst>
</file>

<file path=ppt/tags/tag2.xml><?xml version="1.0" encoding="utf-8"?>
<p:tagLst xmlns:p="http://schemas.openxmlformats.org/presentationml/2006/main">
  <p:tag name="KSO_WM_TAG_VERSION" val="1.0"/>
  <p:tag name="KSO_WM_BEAUTIFY_FLAG" val="#wm#"/>
  <p:tag name="KSO_WM_TEMPLATE_CATEGORY" val="diagram"/>
  <p:tag name="KSO_WM_TEMPLATE_INDEX" val="20170302"/>
  <p:tag name="MH" val="20160819160041"/>
  <p:tag name="MH_LIBRARY" val="CONTENTS"/>
  <p:tag name="MH_TYPE" val="OTHERS"/>
  <p:tag name="ID" val="553524"/>
  <p:tag name="KSO_WM_UNIT_TYPE" val="a"/>
  <p:tag name="KSO_WM_UNIT_INDEX" val="1"/>
  <p:tag name="KSO_WM_UNIT_LAYERLEVEL" val="1"/>
  <p:tag name="KSO_WM_UNIT_ISCONTENTSTITLE" val="1"/>
  <p:tag name="KSO_WM_UNIT_VALUE" val="3"/>
  <p:tag name="KSO_WM_UNIT_HIGHLIGHT" val="0"/>
  <p:tag name="KSO_WM_UNIT_COMPATIBLE" val="0"/>
  <p:tag name="KSO_WM_UNIT_CLEAR" val="0"/>
  <p:tag name="KSO_WM_DIAGRAM_GROUP_CODE" val="l1_1"/>
  <p:tag name="KSO_WM_UNIT_ID" val="diagram20170302_3*a*1"/>
  <p:tag name="KSO_WM_UNIT_PRESET_TEXT" val="目录"/>
  <p:tag name="KSO_WM_UNIT_FILL_FORE_SCHEMECOLOR_INDEX" val="5"/>
  <p:tag name="KSO_WM_UNIT_FILL_TYPE" val="1"/>
  <p:tag name="KSO_WM_UNIT_TEXT_FILL_FORE_SCHEMECOLOR_INDEX" val="14"/>
  <p:tag name="KSO_WM_UNIT_TEXT_FILL_TYPE" val="1"/>
  <p:tag name="KSO_WM_UNIT_USESOURCEFORMAT_APPLY" val="1"/>
</p:tagLst>
</file>

<file path=ppt/tags/tag3.xml><?xml version="1.0" encoding="utf-8"?>
<p:tagLst xmlns:p="http://schemas.openxmlformats.org/presentationml/2006/main">
  <p:tag name="MH" val="20160819160041"/>
  <p:tag name="MH_LIBRARY" val="CONTENTS"/>
  <p:tag name="MH_TYPE" val="NUMBER"/>
  <p:tag name="ID" val="553524"/>
  <p:tag name="MH_ORDER" val="1"/>
  <p:tag name="KSO_WM_TAG_VERSION" val="1.0"/>
  <p:tag name="KSO_WM_TEMPLATE_CATEGORY" val="diagram"/>
  <p:tag name="KSO_WM_TEMPLATE_INDEX" val="20170302"/>
  <p:tag name="KSO_WM_UNIT_TYPE" val="l_h_i"/>
  <p:tag name="KSO_WM_UNIT_INDEX" val="1_1_1"/>
  <p:tag name="KSO_WM_UNIT_ID" val="diagram20170302_4*l_h_i*1_1_1"/>
  <p:tag name="KSO_WM_UNIT_LAYERLEVEL" val="1_1_1"/>
  <p:tag name="KSO_WM_DIAGRAM_GROUP_CODE" val="l1-1"/>
  <p:tag name="KSO_WM_UNIT_FILL_FORE_SCHEMECOLOR_INDEX_BRIGHTNESS" val="0"/>
  <p:tag name="KSO_WM_UNIT_FILL_FORE_SCHEMECOLOR_INDEX" val="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4.xml><?xml version="1.0" encoding="utf-8"?>
<p:tagLst xmlns:p="http://schemas.openxmlformats.org/presentationml/2006/main">
  <p:tag name="KSO_WM_TAG_VERSION" val="1.0"/>
  <p:tag name="KSO_WM_TEMPLATE_CATEGORY" val="diagram"/>
  <p:tag name="KSO_WM_TEMPLATE_INDEX" val="20170302"/>
  <p:tag name="KSO_WM_UNIT_TYPE" val="l_h_i"/>
  <p:tag name="KSO_WM_UNIT_INDEX" val="1_1_3"/>
  <p:tag name="KSO_WM_UNIT_ID" val="diagram20170302_4*l_h_i*1_1_3"/>
  <p:tag name="KSO_WM_UNIT_LAYERLEVEL" val="1_1_1"/>
  <p:tag name="KSO_WM_DIAGRAM_GROUP_CODE" val="l1-1"/>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5.xml><?xml version="1.0" encoding="utf-8"?>
<p:tagLst xmlns:p="http://schemas.openxmlformats.org/presentationml/2006/main">
  <p:tag name="MH" val="20160819160041"/>
  <p:tag name="MH_LIBRARY" val="CONTENTS"/>
  <p:tag name="MH_TYPE" val="ENTRY"/>
  <p:tag name="ID" val="553524"/>
  <p:tag name="MH_ORDER" val="1"/>
  <p:tag name="KSO_WM_TAG_VERSION" val="1.0"/>
  <p:tag name="KSO_WM_TEMPLATE_CATEGORY" val="diagram"/>
  <p:tag name="KSO_WM_TEMPLATE_INDEX" val="20170302"/>
  <p:tag name="KSO_WM_UNIT_TYPE" val="l_h_i"/>
  <p:tag name="KSO_WM_UNIT_INDEX" val="1_1_2"/>
  <p:tag name="KSO_WM_UNIT_ID" val="diagram20170302_4*l_h_i*1_1_2"/>
  <p:tag name="KSO_WM_UNIT_LAYERLEVEL" val="1_1_1"/>
  <p:tag name="KSO_WM_DIAGRAM_GROUP_CODE" val="l1-1"/>
  <p:tag name="KSO_WM_UNIT_LINE_FORE_SCHEMECOLOR_INDEX_BRIGHTNESS" val="0.6"/>
  <p:tag name="KSO_WM_UNIT_LINE_FORE_SCHEMECOLOR_INDEX" val="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6.xml><?xml version="1.0" encoding="utf-8"?>
<p:tagLst xmlns:p="http://schemas.openxmlformats.org/presentationml/2006/main">
  <p:tag name="KSO_WM_TAG_VERSION" val="1.0"/>
  <p:tag name="KSO_WM_TEMPLATE_CATEGORY" val="diagram"/>
  <p:tag name="KSO_WM_TEMPLATE_INDEX" val="20170302"/>
  <p:tag name="KSO_WM_UNIT_TYPE" val="l_h_f"/>
  <p:tag name="KSO_WM_UNIT_INDEX" val="1_1_1"/>
  <p:tag name="KSO_WM_UNIT_LAYERLEVEL" val="1_1_1"/>
  <p:tag name="KSO_WM_UNIT_VALUE" val="18"/>
  <p:tag name="KSO_WM_UNIT_HIGHLIGHT" val="0"/>
  <p:tag name="KSO_WM_UNIT_COMPATIBLE" val="0"/>
  <p:tag name="KSO_WM_UNIT_CLEAR" val="0"/>
  <p:tag name="KSO_WM_UNIT_PRESET_TEXT_INDEX" val="3"/>
  <p:tag name="KSO_WM_UNIT_PRESET_TEXT_LEN" val="17"/>
  <p:tag name="KSO_WM_DIAGRAM_GROUP_CODE" val="l1-1"/>
  <p:tag name="KSO_WM_UNIT_ID" val="diagram20170302_4*l_h_f*1_1_1"/>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7.xml><?xml version="1.0" encoding="utf-8"?>
<p:tagLst xmlns:p="http://schemas.openxmlformats.org/presentationml/2006/main">
  <p:tag name="MH" val="20160819160041"/>
  <p:tag name="MH_LIBRARY" val="CONTENTS"/>
  <p:tag name="MH_TYPE" val="NUMBER"/>
  <p:tag name="ID" val="553524"/>
  <p:tag name="MH_ORDER" val="1"/>
  <p:tag name="KSO_WM_TAG_VERSION" val="1.0"/>
  <p:tag name="KSO_WM_TEMPLATE_CATEGORY" val="diagram"/>
  <p:tag name="KSO_WM_TEMPLATE_INDEX" val="20170302"/>
  <p:tag name="KSO_WM_UNIT_TYPE" val="l_h_i"/>
  <p:tag name="KSO_WM_UNIT_INDEX" val="1_1_1"/>
  <p:tag name="KSO_WM_UNIT_ID" val="diagram20170302_4*l_h_i*1_1_1"/>
  <p:tag name="KSO_WM_UNIT_LAYERLEVEL" val="1_1_1"/>
  <p:tag name="KSO_WM_DIAGRAM_GROUP_CODE" val="l1-1"/>
  <p:tag name="KSO_WM_UNIT_FILL_FORE_SCHEMECOLOR_INDEX_BRIGHTNESS" val="0"/>
  <p:tag name="KSO_WM_UNIT_FILL_FORE_SCHEMECOLOR_INDEX" val="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8.xml><?xml version="1.0" encoding="utf-8"?>
<p:tagLst xmlns:p="http://schemas.openxmlformats.org/presentationml/2006/main">
  <p:tag name="KSO_WM_TAG_VERSION" val="1.0"/>
  <p:tag name="KSO_WM_TEMPLATE_CATEGORY" val="diagram"/>
  <p:tag name="KSO_WM_TEMPLATE_INDEX" val="20170302"/>
  <p:tag name="KSO_WM_UNIT_TYPE" val="l_h_i"/>
  <p:tag name="KSO_WM_UNIT_INDEX" val="1_1_3"/>
  <p:tag name="KSO_WM_UNIT_ID" val="diagram20170302_4*l_h_i*1_1_3"/>
  <p:tag name="KSO_WM_UNIT_LAYERLEVEL" val="1_1_1"/>
  <p:tag name="KSO_WM_DIAGRAM_GROUP_CODE" val="l1-1"/>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9.xml><?xml version="1.0" encoding="utf-8"?>
<p:tagLst xmlns:p="http://schemas.openxmlformats.org/presentationml/2006/main">
  <p:tag name="MH" val="20160819160041"/>
  <p:tag name="MH_LIBRARY" val="CONTENTS"/>
  <p:tag name="MH_TYPE" val="ENTRY"/>
  <p:tag name="ID" val="553524"/>
  <p:tag name="MH_ORDER" val="1"/>
  <p:tag name="KSO_WM_TAG_VERSION" val="1.0"/>
  <p:tag name="KSO_WM_TEMPLATE_CATEGORY" val="diagram"/>
  <p:tag name="KSO_WM_TEMPLATE_INDEX" val="20170302"/>
  <p:tag name="KSO_WM_UNIT_TYPE" val="l_h_i"/>
  <p:tag name="KSO_WM_UNIT_INDEX" val="1_1_2"/>
  <p:tag name="KSO_WM_UNIT_ID" val="diagram20170302_4*l_h_i*1_1_2"/>
  <p:tag name="KSO_WM_UNIT_LAYERLEVEL" val="1_1_1"/>
  <p:tag name="KSO_WM_DIAGRAM_GROUP_CODE" val="l1-1"/>
  <p:tag name="KSO_WM_UNIT_LINE_FORE_SCHEMECOLOR_INDEX_BRIGHTNESS" val="0.6"/>
  <p:tag name="KSO_WM_UNIT_LINE_FORE_SCHEMECOLOR_INDEX" val="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10.xml><?xml version="1.0" encoding="utf-8"?>
<p:tagLst xmlns:p="http://schemas.openxmlformats.org/presentationml/2006/main">
  <p:tag name="KSO_WM_TAG_VERSION" val="1.0"/>
  <p:tag name="KSO_WM_TEMPLATE_CATEGORY" val="diagram"/>
  <p:tag name="KSO_WM_TEMPLATE_INDEX" val="20170302"/>
  <p:tag name="KSO_WM_UNIT_TYPE" val="l_h_f"/>
  <p:tag name="KSO_WM_UNIT_INDEX" val="1_1_1"/>
  <p:tag name="KSO_WM_UNIT_LAYERLEVEL" val="1_1_1"/>
  <p:tag name="KSO_WM_UNIT_VALUE" val="18"/>
  <p:tag name="KSO_WM_UNIT_HIGHLIGHT" val="0"/>
  <p:tag name="KSO_WM_UNIT_COMPATIBLE" val="0"/>
  <p:tag name="KSO_WM_UNIT_CLEAR" val="0"/>
  <p:tag name="KSO_WM_UNIT_PRESET_TEXT_INDEX" val="3"/>
  <p:tag name="KSO_WM_UNIT_PRESET_TEXT_LEN" val="17"/>
  <p:tag name="KSO_WM_DIAGRAM_GROUP_CODE" val="l1-1"/>
  <p:tag name="KSO_WM_UNIT_ID" val="diagram20170302_4*l_h_f*1_1_1"/>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11.xml><?xml version="1.0" encoding="utf-8"?>
<p:tagLst xmlns:p="http://schemas.openxmlformats.org/presentationml/2006/main">
  <p:tag name="MH" val="20160819160041"/>
  <p:tag name="MH_LIBRARY" val="CONTENTS"/>
  <p:tag name="MH_TYPE" val="NUMBER"/>
  <p:tag name="ID" val="553524"/>
  <p:tag name="MH_ORDER" val="1"/>
  <p:tag name="KSO_WM_TAG_VERSION" val="1.0"/>
  <p:tag name="KSO_WM_TEMPLATE_CATEGORY" val="diagram"/>
  <p:tag name="KSO_WM_TEMPLATE_INDEX" val="20170302"/>
  <p:tag name="KSO_WM_UNIT_TYPE" val="l_h_i"/>
  <p:tag name="KSO_WM_UNIT_INDEX" val="1_1_1"/>
  <p:tag name="KSO_WM_UNIT_ID" val="diagram20170302_4*l_h_i*1_1_1"/>
  <p:tag name="KSO_WM_UNIT_LAYERLEVEL" val="1_1_1"/>
  <p:tag name="KSO_WM_DIAGRAM_GROUP_CODE" val="l1-1"/>
  <p:tag name="KSO_WM_UNIT_FILL_FORE_SCHEMECOLOR_INDEX_BRIGHTNESS" val="0"/>
  <p:tag name="KSO_WM_UNIT_FILL_FORE_SCHEMECOLOR_INDEX" val="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12.xml><?xml version="1.0" encoding="utf-8"?>
<p:tagLst xmlns:p="http://schemas.openxmlformats.org/presentationml/2006/main">
  <p:tag name="KSO_WM_TAG_VERSION" val="1.0"/>
  <p:tag name="KSO_WM_TEMPLATE_CATEGORY" val="diagram"/>
  <p:tag name="KSO_WM_TEMPLATE_INDEX" val="20170302"/>
  <p:tag name="KSO_WM_UNIT_TYPE" val="l_h_i"/>
  <p:tag name="KSO_WM_UNIT_INDEX" val="1_1_3"/>
  <p:tag name="KSO_WM_UNIT_ID" val="diagram20170302_4*l_h_i*1_1_3"/>
  <p:tag name="KSO_WM_UNIT_LAYERLEVEL" val="1_1_1"/>
  <p:tag name="KSO_WM_DIAGRAM_GROUP_CODE" val="l1-1"/>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13.xml><?xml version="1.0" encoding="utf-8"?>
<p:tagLst xmlns:p="http://schemas.openxmlformats.org/presentationml/2006/main">
  <p:tag name="MH" val="20160819160041"/>
  <p:tag name="MH_LIBRARY" val="CONTENTS"/>
  <p:tag name="MH_TYPE" val="ENTRY"/>
  <p:tag name="ID" val="553524"/>
  <p:tag name="MH_ORDER" val="1"/>
  <p:tag name="KSO_WM_TAG_VERSION" val="1.0"/>
  <p:tag name="KSO_WM_TEMPLATE_CATEGORY" val="diagram"/>
  <p:tag name="KSO_WM_TEMPLATE_INDEX" val="20170302"/>
  <p:tag name="KSO_WM_UNIT_TYPE" val="l_h_i"/>
  <p:tag name="KSO_WM_UNIT_INDEX" val="1_1_2"/>
  <p:tag name="KSO_WM_UNIT_ID" val="diagram20170302_4*l_h_i*1_1_2"/>
  <p:tag name="KSO_WM_UNIT_LAYERLEVEL" val="1_1_1"/>
  <p:tag name="KSO_WM_DIAGRAM_GROUP_CODE" val="l1-1"/>
  <p:tag name="KSO_WM_UNIT_LINE_FORE_SCHEMECOLOR_INDEX_BRIGHTNESS" val="0.6"/>
  <p:tag name="KSO_WM_UNIT_LINE_FORE_SCHEMECOLOR_INDEX" val="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14.xml><?xml version="1.0" encoding="utf-8"?>
<p:tagLst xmlns:p="http://schemas.openxmlformats.org/presentationml/2006/main">
  <p:tag name="KSO_WM_TAG_VERSION" val="1.0"/>
  <p:tag name="KSO_WM_TEMPLATE_CATEGORY" val="diagram"/>
  <p:tag name="KSO_WM_TEMPLATE_INDEX" val="20170302"/>
  <p:tag name="KSO_WM_UNIT_TYPE" val="l_h_f"/>
  <p:tag name="KSO_WM_UNIT_INDEX" val="1_1_1"/>
  <p:tag name="KSO_WM_UNIT_LAYERLEVEL" val="1_1_1"/>
  <p:tag name="KSO_WM_UNIT_VALUE" val="18"/>
  <p:tag name="KSO_WM_UNIT_HIGHLIGHT" val="0"/>
  <p:tag name="KSO_WM_UNIT_COMPATIBLE" val="0"/>
  <p:tag name="KSO_WM_UNIT_CLEAR" val="0"/>
  <p:tag name="KSO_WM_UNIT_PRESET_TEXT_INDEX" val="3"/>
  <p:tag name="KSO_WM_UNIT_PRESET_TEXT_LEN" val="17"/>
  <p:tag name="KSO_WM_DIAGRAM_GROUP_CODE" val="l1-1"/>
  <p:tag name="KSO_WM_UNIT_ID" val="diagram20170302_4*l_h_f*1_1_1"/>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15.xml><?xml version="1.0" encoding="utf-8"?>
<p:tagLst xmlns:p="http://schemas.openxmlformats.org/presentationml/2006/main">
  <p:tag name="MH" val="20160819160041"/>
  <p:tag name="MH_LIBRARY" val="CONTENTS"/>
  <p:tag name="MH_TYPE" val="NUMBER"/>
  <p:tag name="ID" val="553524"/>
  <p:tag name="MH_ORDER" val="1"/>
  <p:tag name="KSO_WM_TAG_VERSION" val="1.0"/>
  <p:tag name="KSO_WM_TEMPLATE_CATEGORY" val="diagram"/>
  <p:tag name="KSO_WM_TEMPLATE_INDEX" val="20170302"/>
  <p:tag name="KSO_WM_UNIT_TYPE" val="l_h_i"/>
  <p:tag name="KSO_WM_UNIT_INDEX" val="1_1_1"/>
  <p:tag name="KSO_WM_UNIT_ID" val="diagram20170302_4*l_h_i*1_1_1"/>
  <p:tag name="KSO_WM_UNIT_LAYERLEVEL" val="1_1_1"/>
  <p:tag name="KSO_WM_DIAGRAM_GROUP_CODE" val="l1-1"/>
  <p:tag name="KSO_WM_UNIT_FILL_FORE_SCHEMECOLOR_INDEX_BRIGHTNESS" val="0"/>
  <p:tag name="KSO_WM_UNIT_FILL_FORE_SCHEMECOLOR_INDEX" val="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16.xml><?xml version="1.0" encoding="utf-8"?>
<p:tagLst xmlns:p="http://schemas.openxmlformats.org/presentationml/2006/main">
  <p:tag name="KSO_WM_TAG_VERSION" val="1.0"/>
  <p:tag name="KSO_WM_TEMPLATE_CATEGORY" val="diagram"/>
  <p:tag name="KSO_WM_TEMPLATE_INDEX" val="20170302"/>
  <p:tag name="KSO_WM_UNIT_TYPE" val="l_h_i"/>
  <p:tag name="KSO_WM_UNIT_INDEX" val="1_1_3"/>
  <p:tag name="KSO_WM_UNIT_ID" val="diagram20170302_4*l_h_i*1_1_3"/>
  <p:tag name="KSO_WM_UNIT_LAYERLEVEL" val="1_1_1"/>
  <p:tag name="KSO_WM_DIAGRAM_GROUP_CODE" val="l1-1"/>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17.xml><?xml version="1.0" encoding="utf-8"?>
<p:tagLst xmlns:p="http://schemas.openxmlformats.org/presentationml/2006/main">
  <p:tag name="MH" val="20160819160041"/>
  <p:tag name="MH_LIBRARY" val="CONTENTS"/>
  <p:tag name="MH_TYPE" val="ENTRY"/>
  <p:tag name="ID" val="553524"/>
  <p:tag name="MH_ORDER" val="1"/>
  <p:tag name="KSO_WM_TAG_VERSION" val="1.0"/>
  <p:tag name="KSO_WM_TEMPLATE_CATEGORY" val="diagram"/>
  <p:tag name="KSO_WM_TEMPLATE_INDEX" val="20170302"/>
  <p:tag name="KSO_WM_UNIT_TYPE" val="l_h_i"/>
  <p:tag name="KSO_WM_UNIT_INDEX" val="1_1_2"/>
  <p:tag name="KSO_WM_UNIT_ID" val="diagram20170302_4*l_h_i*1_1_2"/>
  <p:tag name="KSO_WM_UNIT_LAYERLEVEL" val="1_1_1"/>
  <p:tag name="KSO_WM_DIAGRAM_GROUP_CODE" val="l1-1"/>
  <p:tag name="KSO_WM_UNIT_LINE_FORE_SCHEMECOLOR_INDEX_BRIGHTNESS" val="0.6"/>
  <p:tag name="KSO_WM_UNIT_LINE_FORE_SCHEMECOLOR_INDEX" val="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18.xml><?xml version="1.0" encoding="utf-8"?>
<p:tagLst xmlns:p="http://schemas.openxmlformats.org/presentationml/2006/main">
  <p:tag name="KSO_WM_TAG_VERSION" val="1.0"/>
  <p:tag name="KSO_WM_TEMPLATE_CATEGORY" val="diagram"/>
  <p:tag name="KSO_WM_TEMPLATE_INDEX" val="20170302"/>
  <p:tag name="KSO_WM_UNIT_TYPE" val="l_h_f"/>
  <p:tag name="KSO_WM_UNIT_INDEX" val="1_1_1"/>
  <p:tag name="KSO_WM_UNIT_LAYERLEVEL" val="1_1_1"/>
  <p:tag name="KSO_WM_UNIT_VALUE" val="18"/>
  <p:tag name="KSO_WM_UNIT_HIGHLIGHT" val="0"/>
  <p:tag name="KSO_WM_UNIT_COMPATIBLE" val="0"/>
  <p:tag name="KSO_WM_UNIT_CLEAR" val="0"/>
  <p:tag name="KSO_WM_UNIT_PRESET_TEXT_INDEX" val="3"/>
  <p:tag name="KSO_WM_UNIT_PRESET_TEXT_LEN" val="17"/>
  <p:tag name="KSO_WM_DIAGRAM_GROUP_CODE" val="l1-1"/>
  <p:tag name="KSO_WM_UNIT_ID" val="diagram20170302_4*l_h_f*1_1_1"/>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19.xml><?xml version="1.0" encoding="utf-8"?>
<p:tagLst xmlns:p="http://schemas.openxmlformats.org/presentationml/2006/main">
  <p:tag name="MH" val="20160819160041"/>
  <p:tag name="MH_LIBRARY" val="CONTENTS"/>
  <p:tag name="MH_TYPE" val="NUMBER"/>
  <p:tag name="ID" val="553524"/>
  <p:tag name="MH_ORDER" val="1"/>
  <p:tag name="KSO_WM_TAG_VERSION" val="1.0"/>
  <p:tag name="KSO_WM_TEMPLATE_CATEGORY" val="diagram"/>
  <p:tag name="KSO_WM_TEMPLATE_INDEX" val="20170302"/>
  <p:tag name="KSO_WM_UNIT_TYPE" val="l_h_i"/>
  <p:tag name="KSO_WM_UNIT_INDEX" val="1_1_1"/>
  <p:tag name="KSO_WM_UNIT_ID" val="diagram20170302_4*l_h_i*1_1_1"/>
  <p:tag name="KSO_WM_UNIT_LAYERLEVEL" val="1_1_1"/>
  <p:tag name="KSO_WM_DIAGRAM_GROUP_CODE" val="l1-1"/>
  <p:tag name="KSO_WM_UNIT_FILL_FORE_SCHEMECOLOR_INDEX_BRIGHTNESS" val="0"/>
  <p:tag name="KSO_WM_UNIT_FILL_FORE_SCHEMECOLOR_INDEX" val="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20.xml><?xml version="1.0" encoding="utf-8"?>
<p:tagLst xmlns:p="http://schemas.openxmlformats.org/presentationml/2006/main">
  <p:tag name="KSO_WM_TAG_VERSION" val="1.0"/>
  <p:tag name="KSO_WM_TEMPLATE_CATEGORY" val="diagram"/>
  <p:tag name="KSO_WM_TEMPLATE_INDEX" val="20170302"/>
  <p:tag name="KSO_WM_UNIT_TYPE" val="l_h_i"/>
  <p:tag name="KSO_WM_UNIT_INDEX" val="1_1_3"/>
  <p:tag name="KSO_WM_UNIT_ID" val="diagram20170302_4*l_h_i*1_1_3"/>
  <p:tag name="KSO_WM_UNIT_LAYERLEVEL" val="1_1_1"/>
  <p:tag name="KSO_WM_DIAGRAM_GROUP_CODE" val="l1-1"/>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21.xml><?xml version="1.0" encoding="utf-8"?>
<p:tagLst xmlns:p="http://schemas.openxmlformats.org/presentationml/2006/main">
  <p:tag name="MH" val="20160819160041"/>
  <p:tag name="MH_LIBRARY" val="CONTENTS"/>
  <p:tag name="MH_TYPE" val="ENTRY"/>
  <p:tag name="ID" val="553524"/>
  <p:tag name="MH_ORDER" val="1"/>
  <p:tag name="KSO_WM_TAG_VERSION" val="1.0"/>
  <p:tag name="KSO_WM_TEMPLATE_CATEGORY" val="diagram"/>
  <p:tag name="KSO_WM_TEMPLATE_INDEX" val="20170302"/>
  <p:tag name="KSO_WM_UNIT_TYPE" val="l_h_i"/>
  <p:tag name="KSO_WM_UNIT_INDEX" val="1_1_2"/>
  <p:tag name="KSO_WM_UNIT_ID" val="diagram20170302_4*l_h_i*1_1_2"/>
  <p:tag name="KSO_WM_UNIT_LAYERLEVEL" val="1_1_1"/>
  <p:tag name="KSO_WM_DIAGRAM_GROUP_CODE" val="l1-1"/>
  <p:tag name="KSO_WM_UNIT_LINE_FORE_SCHEMECOLOR_INDEX_BRIGHTNESS" val="0.6"/>
  <p:tag name="KSO_WM_UNIT_LINE_FORE_SCHEMECOLOR_INDEX" val="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22.xml><?xml version="1.0" encoding="utf-8"?>
<p:tagLst xmlns:p="http://schemas.openxmlformats.org/presentationml/2006/main">
  <p:tag name="KSO_WM_TAG_VERSION" val="1.0"/>
  <p:tag name="KSO_WM_TEMPLATE_CATEGORY" val="diagram"/>
  <p:tag name="KSO_WM_TEMPLATE_INDEX" val="20170302"/>
  <p:tag name="KSO_WM_UNIT_TYPE" val="l_h_f"/>
  <p:tag name="KSO_WM_UNIT_INDEX" val="1_1_1"/>
  <p:tag name="KSO_WM_UNIT_LAYERLEVEL" val="1_1_1"/>
  <p:tag name="KSO_WM_UNIT_VALUE" val="18"/>
  <p:tag name="KSO_WM_UNIT_HIGHLIGHT" val="0"/>
  <p:tag name="KSO_WM_UNIT_COMPATIBLE" val="0"/>
  <p:tag name="KSO_WM_UNIT_CLEAR" val="0"/>
  <p:tag name="KSO_WM_UNIT_PRESET_TEXT_INDEX" val="3"/>
  <p:tag name="KSO_WM_UNIT_PRESET_TEXT_LEN" val="17"/>
  <p:tag name="KSO_WM_DIAGRAM_GROUP_CODE" val="l1-1"/>
  <p:tag name="KSO_WM_UNIT_ID" val="diagram20170302_4*l_h_f*1_1_1"/>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23.xml><?xml version="1.0" encoding="utf-8"?>
<p:tagLst xmlns:p="http://schemas.openxmlformats.org/presentationml/2006/main">
  <p:tag name="MH" val="20160819160041"/>
  <p:tag name="MH_LIBRARY" val="CONTENTS"/>
  <p:tag name="MH_TYPE" val="NUMBER"/>
  <p:tag name="ID" val="553524"/>
  <p:tag name="MH_ORDER" val="1"/>
  <p:tag name="KSO_WM_TAG_VERSION" val="1.0"/>
  <p:tag name="KSO_WM_TEMPLATE_CATEGORY" val="diagram"/>
  <p:tag name="KSO_WM_TEMPLATE_INDEX" val="20170302"/>
  <p:tag name="KSO_WM_UNIT_TYPE" val="l_h_i"/>
  <p:tag name="KSO_WM_UNIT_INDEX" val="1_1_1"/>
  <p:tag name="KSO_WM_UNIT_ID" val="diagram20170302_4*l_h_i*1_1_1"/>
  <p:tag name="KSO_WM_UNIT_LAYERLEVEL" val="1_1_1"/>
  <p:tag name="KSO_WM_DIAGRAM_GROUP_CODE" val="l1-1"/>
  <p:tag name="KSO_WM_UNIT_FILL_FORE_SCHEMECOLOR_INDEX_BRIGHTNESS" val="0"/>
  <p:tag name="KSO_WM_UNIT_FILL_FORE_SCHEMECOLOR_INDEX" val="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24.xml><?xml version="1.0" encoding="utf-8"?>
<p:tagLst xmlns:p="http://schemas.openxmlformats.org/presentationml/2006/main">
  <p:tag name="KSO_WM_TAG_VERSION" val="1.0"/>
  <p:tag name="KSO_WM_TEMPLATE_CATEGORY" val="diagram"/>
  <p:tag name="KSO_WM_TEMPLATE_INDEX" val="20170302"/>
  <p:tag name="KSO_WM_UNIT_TYPE" val="l_h_i"/>
  <p:tag name="KSO_WM_UNIT_INDEX" val="1_1_3"/>
  <p:tag name="KSO_WM_UNIT_ID" val="diagram20170302_4*l_h_i*1_1_3"/>
  <p:tag name="KSO_WM_UNIT_LAYERLEVEL" val="1_1_1"/>
  <p:tag name="KSO_WM_DIAGRAM_GROUP_CODE" val="l1-1"/>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25.xml><?xml version="1.0" encoding="utf-8"?>
<p:tagLst xmlns:p="http://schemas.openxmlformats.org/presentationml/2006/main">
  <p:tag name="MH" val="20160819160041"/>
  <p:tag name="MH_LIBRARY" val="CONTENTS"/>
  <p:tag name="MH_TYPE" val="ENTRY"/>
  <p:tag name="ID" val="553524"/>
  <p:tag name="MH_ORDER" val="1"/>
  <p:tag name="KSO_WM_TAG_VERSION" val="1.0"/>
  <p:tag name="KSO_WM_TEMPLATE_CATEGORY" val="diagram"/>
  <p:tag name="KSO_WM_TEMPLATE_INDEX" val="20170302"/>
  <p:tag name="KSO_WM_UNIT_TYPE" val="l_h_i"/>
  <p:tag name="KSO_WM_UNIT_INDEX" val="1_1_2"/>
  <p:tag name="KSO_WM_UNIT_ID" val="diagram20170302_4*l_h_i*1_1_2"/>
  <p:tag name="KSO_WM_UNIT_LAYERLEVEL" val="1_1_1"/>
  <p:tag name="KSO_WM_DIAGRAM_GROUP_CODE" val="l1-1"/>
  <p:tag name="KSO_WM_UNIT_LINE_FORE_SCHEMECOLOR_INDEX_BRIGHTNESS" val="0.6"/>
  <p:tag name="KSO_WM_UNIT_LINE_FORE_SCHEMECOLOR_INDEX" val="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26.xml><?xml version="1.0" encoding="utf-8"?>
<p:tagLst xmlns:p="http://schemas.openxmlformats.org/presentationml/2006/main">
  <p:tag name="KSO_WM_TAG_VERSION" val="1.0"/>
  <p:tag name="KSO_WM_TEMPLATE_CATEGORY" val="diagram"/>
  <p:tag name="KSO_WM_TEMPLATE_INDEX" val="20170302"/>
  <p:tag name="KSO_WM_UNIT_TYPE" val="l_h_f"/>
  <p:tag name="KSO_WM_UNIT_INDEX" val="1_1_1"/>
  <p:tag name="KSO_WM_UNIT_LAYERLEVEL" val="1_1_1"/>
  <p:tag name="KSO_WM_UNIT_VALUE" val="18"/>
  <p:tag name="KSO_WM_UNIT_HIGHLIGHT" val="0"/>
  <p:tag name="KSO_WM_UNIT_COMPATIBLE" val="0"/>
  <p:tag name="KSO_WM_UNIT_CLEAR" val="0"/>
  <p:tag name="KSO_WM_UNIT_PRESET_TEXT_INDEX" val="3"/>
  <p:tag name="KSO_WM_UNIT_PRESET_TEXT_LEN" val="17"/>
  <p:tag name="KSO_WM_DIAGRAM_GROUP_CODE" val="l1-1"/>
  <p:tag name="KSO_WM_UNIT_ID" val="diagram20170302_4*l_h_f*1_1_1"/>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27.xml><?xml version="1.0" encoding="utf-8"?>
<p:tagLst xmlns:p="http://schemas.openxmlformats.org/presentationml/2006/main">
  <p:tag name="MH" val="20160819160041"/>
  <p:tag name="MH_LIBRARY" val="CONTENTS"/>
  <p:tag name="MH_TYPE" val="NUMBER"/>
  <p:tag name="ID" val="553524"/>
  <p:tag name="MH_ORDER" val="1"/>
  <p:tag name="KSO_WM_TAG_VERSION" val="1.0"/>
  <p:tag name="KSO_WM_TEMPLATE_CATEGORY" val="diagram"/>
  <p:tag name="KSO_WM_TEMPLATE_INDEX" val="20170302"/>
  <p:tag name="KSO_WM_UNIT_TYPE" val="l_h_i"/>
  <p:tag name="KSO_WM_UNIT_INDEX" val="1_1_1"/>
  <p:tag name="KSO_WM_UNIT_ID" val="diagram20170302_4*l_h_i*1_1_1"/>
  <p:tag name="KSO_WM_UNIT_LAYERLEVEL" val="1_1_1"/>
  <p:tag name="KSO_WM_DIAGRAM_GROUP_CODE" val="l1-1"/>
  <p:tag name="KSO_WM_UNIT_FILL_FORE_SCHEMECOLOR_INDEX_BRIGHTNESS" val="0"/>
  <p:tag name="KSO_WM_UNIT_FILL_FORE_SCHEMECOLOR_INDEX" val="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28.xml><?xml version="1.0" encoding="utf-8"?>
<p:tagLst xmlns:p="http://schemas.openxmlformats.org/presentationml/2006/main">
  <p:tag name="KSO_WM_TAG_VERSION" val="1.0"/>
  <p:tag name="KSO_WM_TEMPLATE_CATEGORY" val="diagram"/>
  <p:tag name="KSO_WM_TEMPLATE_INDEX" val="20170302"/>
  <p:tag name="KSO_WM_UNIT_TYPE" val="l_h_i"/>
  <p:tag name="KSO_WM_UNIT_INDEX" val="1_1_3"/>
  <p:tag name="KSO_WM_UNIT_ID" val="diagram20170302_4*l_h_i*1_1_3"/>
  <p:tag name="KSO_WM_UNIT_LAYERLEVEL" val="1_1_1"/>
  <p:tag name="KSO_WM_DIAGRAM_GROUP_CODE" val="l1-1"/>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29.xml><?xml version="1.0" encoding="utf-8"?>
<p:tagLst xmlns:p="http://schemas.openxmlformats.org/presentationml/2006/main">
  <p:tag name="MH" val="20160819160041"/>
  <p:tag name="MH_LIBRARY" val="CONTENTS"/>
  <p:tag name="MH_TYPE" val="ENTRY"/>
  <p:tag name="ID" val="553524"/>
  <p:tag name="MH_ORDER" val="1"/>
  <p:tag name="KSO_WM_TAG_VERSION" val="1.0"/>
  <p:tag name="KSO_WM_TEMPLATE_CATEGORY" val="diagram"/>
  <p:tag name="KSO_WM_TEMPLATE_INDEX" val="20170302"/>
  <p:tag name="KSO_WM_UNIT_TYPE" val="l_h_i"/>
  <p:tag name="KSO_WM_UNIT_INDEX" val="1_1_2"/>
  <p:tag name="KSO_WM_UNIT_ID" val="diagram20170302_4*l_h_i*1_1_2"/>
  <p:tag name="KSO_WM_UNIT_LAYERLEVEL" val="1_1_1"/>
  <p:tag name="KSO_WM_DIAGRAM_GROUP_CODE" val="l1-1"/>
  <p:tag name="KSO_WM_UNIT_LINE_FORE_SCHEMECOLOR_INDEX_BRIGHTNESS" val="0.6"/>
  <p:tag name="KSO_WM_UNIT_LINE_FORE_SCHEMECOLOR_INDEX" val="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30.xml><?xml version="1.0" encoding="utf-8"?>
<p:tagLst xmlns:p="http://schemas.openxmlformats.org/presentationml/2006/main">
  <p:tag name="KSO_WM_DIAGRAM_VIRTUALLY_FRAME" val="{&quot;height&quot;:144.88275590551183,&quot;left&quot;:35.19,&quot;top&quot;:330.2871653543307,&quot;width&quot;:868.1700000000001}"/>
</p:tagLst>
</file>

<file path=ppt/tags/tag31.xml><?xml version="1.0" encoding="utf-8"?>
<p:tagLst xmlns:p="http://schemas.openxmlformats.org/presentationml/2006/main">
  <p:tag name="KSO_WM_DIAGRAM_VIRTUALLY_FRAME" val="{&quot;height&quot;:144.88275590551183,&quot;left&quot;:35.19,&quot;top&quot;:330.2871653543307,&quot;width&quot;:868.1700000000001}"/>
</p:tagLst>
</file>

<file path=ppt/tags/tag32.xml><?xml version="1.0" encoding="utf-8"?>
<p:tagLst xmlns:p="http://schemas.openxmlformats.org/presentationml/2006/main">
  <p:tag name="KSO_WM_DIAGRAM_VIRTUALLY_FRAME" val="{&quot;height&quot;:144.88275590551183,&quot;left&quot;:35.19,&quot;top&quot;:330.2871653543307,&quot;width&quot;:868.1700000000001}"/>
</p:tagLst>
</file>

<file path=ppt/tags/tag33.xml><?xml version="1.0" encoding="utf-8"?>
<p:tagLst xmlns:p="http://schemas.openxmlformats.org/presentationml/2006/main">
  <p:tag name="KSO_WM_DIAGRAM_VIRTUALLY_FRAME" val="{&quot;height&quot;:144.88275590551183,&quot;left&quot;:35.19,&quot;top&quot;:330.2871653543307,&quot;width&quot;:868.1700000000001}"/>
</p:tagLst>
</file>

<file path=ppt/tags/tag34.xml><?xml version="1.0" encoding="utf-8"?>
<p:tagLst xmlns:p="http://schemas.openxmlformats.org/presentationml/2006/main">
  <p:tag name="KSO_WM_DIAGRAM_VIRTUALLY_FRAME" val="{&quot;height&quot;:144.88275590551183,&quot;left&quot;:35.19,&quot;top&quot;:330.2871653543307,&quot;width&quot;:868.1700000000001}"/>
</p:tagLst>
</file>

<file path=ppt/tags/tag35.xml><?xml version="1.0" encoding="utf-8"?>
<p:tagLst xmlns:p="http://schemas.openxmlformats.org/presentationml/2006/main">
  <p:tag name="KSO_WM_DIAGRAM_VIRTUALLY_FRAME" val="{&quot;height&quot;:144.88275590551183,&quot;left&quot;:35.19,&quot;top&quot;:330.2871653543307,&quot;width&quot;:868.1700000000001}"/>
</p:tagLst>
</file>

<file path=ppt/tags/tag36.xml><?xml version="1.0" encoding="utf-8"?>
<p:tagLst xmlns:p="http://schemas.openxmlformats.org/presentationml/2006/main">
  <p:tag name="KSO_WM_DIAGRAM_VIRTUALLY_FRAME" val="{&quot;height&quot;:144.88275590551183,&quot;left&quot;:35.19,&quot;top&quot;:330.2871653543307,&quot;width&quot;:868.1700000000001}"/>
</p:tagLst>
</file>

<file path=ppt/tags/tag37.xml><?xml version="1.0" encoding="utf-8"?>
<p:tagLst xmlns:p="http://schemas.openxmlformats.org/presentationml/2006/main">
  <p:tag name="KSO_WM_DIAGRAM_VIRTUALLY_FRAME" val="{&quot;height&quot;:144.88275590551183,&quot;left&quot;:35.19,&quot;top&quot;:330.2871653543307,&quot;width&quot;:868.1700000000001}"/>
</p:tagLst>
</file>

<file path=ppt/tags/tag38.xml><?xml version="1.0" encoding="utf-8"?>
<p:tagLst xmlns:p="http://schemas.openxmlformats.org/presentationml/2006/main">
  <p:tag name="KSO_WM_DIAGRAM_VIRTUALLY_FRAME" val="{&quot;height&quot;:144.88275590551183,&quot;left&quot;:35.19,&quot;top&quot;:330.2871653543307,&quot;width&quot;:868.1700000000001}"/>
</p:tagLst>
</file>

<file path=ppt/tags/tag39.xml><?xml version="1.0" encoding="utf-8"?>
<p:tagLst xmlns:p="http://schemas.openxmlformats.org/presentationml/2006/main">
  <p:tag name="KSO_WM_UNIT_PLACING_PICTURE_USER_VIEWPORT" val="{&quot;height&quot;:1139.107086614173,&quot;width&quot;:1972.9653543307086}"/>
</p:tagLst>
</file>

<file path=ppt/tags/tag40.xml><?xml version="1.0" encoding="utf-8"?>
<p:tagLst xmlns:p="http://schemas.openxmlformats.org/presentationml/2006/main">
  <p:tag name="KSO_WM_DIAGRAM_VIRTUALLY_FRAME" val="{&quot;height&quot;:144.88275590551183,&quot;left&quot;:43.44,&quot;top&quot;:330.2871653543307,&quot;width&quot;:868.1700000000001}"/>
</p:tagLst>
</file>

<file path=ppt/tags/tag41.xml><?xml version="1.0" encoding="utf-8"?>
<p:tagLst xmlns:p="http://schemas.openxmlformats.org/presentationml/2006/main">
  <p:tag name="KSO_WM_DIAGRAM_VIRTUALLY_FRAME" val="{&quot;height&quot;:144.88275590551183,&quot;left&quot;:43.44,&quot;top&quot;:330.2871653543307,&quot;width&quot;:868.1700000000001}"/>
</p:tagLst>
</file>

<file path=ppt/tags/tag42.xml><?xml version="1.0" encoding="utf-8"?>
<p:tagLst xmlns:p="http://schemas.openxmlformats.org/presentationml/2006/main">
  <p:tag name="KSO_WM_DIAGRAM_VIRTUALLY_FRAME" val="{&quot;height&quot;:144.88275590551183,&quot;left&quot;:43.44,&quot;top&quot;:330.2871653543307,&quot;width&quot;:868.1700000000001}"/>
</p:tagLst>
</file>

<file path=ppt/tags/tag43.xml><?xml version="1.0" encoding="utf-8"?>
<p:tagLst xmlns:p="http://schemas.openxmlformats.org/presentationml/2006/main">
  <p:tag name="MH" val="20160819160041"/>
  <p:tag name="MH_LIBRARY" val="CONTENTS"/>
  <p:tag name="MH_TYPE" val="NUMBER"/>
  <p:tag name="ID" val="553524"/>
  <p:tag name="MH_ORDER" val="1"/>
  <p:tag name="KSO_WM_TAG_VERSION" val="1.0"/>
  <p:tag name="KSO_WM_TEMPLATE_CATEGORY" val="diagram"/>
  <p:tag name="KSO_WM_TEMPLATE_INDEX" val="20170302"/>
  <p:tag name="KSO_WM_UNIT_TYPE" val="l_h_i"/>
  <p:tag name="KSO_WM_UNIT_INDEX" val="1_1_1"/>
  <p:tag name="KSO_WM_UNIT_ID" val="diagram20170302_4*l_h_i*1_1_1"/>
  <p:tag name="KSO_WM_UNIT_LAYERLEVEL" val="1_1_1"/>
  <p:tag name="KSO_WM_DIAGRAM_GROUP_CODE" val="l1-1"/>
  <p:tag name="KSO_WM_UNIT_FILL_FORE_SCHEMECOLOR_INDEX_BRIGHTNESS" val="0"/>
  <p:tag name="KSO_WM_UNIT_FILL_FORE_SCHEMECOLOR_INDEX" val="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44.xml><?xml version="1.0" encoding="utf-8"?>
<p:tagLst xmlns:p="http://schemas.openxmlformats.org/presentationml/2006/main">
  <p:tag name="KSO_WM_TAG_VERSION" val="1.0"/>
  <p:tag name="KSO_WM_TEMPLATE_CATEGORY" val="diagram"/>
  <p:tag name="KSO_WM_TEMPLATE_INDEX" val="20170302"/>
  <p:tag name="KSO_WM_UNIT_TYPE" val="l_h_i"/>
  <p:tag name="KSO_WM_UNIT_INDEX" val="1_1_3"/>
  <p:tag name="KSO_WM_UNIT_ID" val="diagram20170302_4*l_h_i*1_1_3"/>
  <p:tag name="KSO_WM_UNIT_LAYERLEVEL" val="1_1_1"/>
  <p:tag name="KSO_WM_DIAGRAM_GROUP_CODE" val="l1-1"/>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45.xml><?xml version="1.0" encoding="utf-8"?>
<p:tagLst xmlns:p="http://schemas.openxmlformats.org/presentationml/2006/main">
  <p:tag name="MH" val="20160819160041"/>
  <p:tag name="MH_LIBRARY" val="CONTENTS"/>
  <p:tag name="MH_TYPE" val="ENTRY"/>
  <p:tag name="ID" val="553524"/>
  <p:tag name="MH_ORDER" val="1"/>
  <p:tag name="KSO_WM_TAG_VERSION" val="1.0"/>
  <p:tag name="KSO_WM_TEMPLATE_CATEGORY" val="diagram"/>
  <p:tag name="KSO_WM_TEMPLATE_INDEX" val="20170302"/>
  <p:tag name="KSO_WM_UNIT_TYPE" val="l_h_i"/>
  <p:tag name="KSO_WM_UNIT_INDEX" val="1_1_2"/>
  <p:tag name="KSO_WM_UNIT_ID" val="diagram20170302_4*l_h_i*1_1_2"/>
  <p:tag name="KSO_WM_UNIT_LAYERLEVEL" val="1_1_1"/>
  <p:tag name="KSO_WM_DIAGRAM_GROUP_CODE" val="l1-1"/>
  <p:tag name="KSO_WM_UNIT_LINE_FORE_SCHEMECOLOR_INDEX_BRIGHTNESS" val="0.6"/>
  <p:tag name="KSO_WM_UNIT_LINE_FORE_SCHEMECOLOR_INDEX" val="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46.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5978_1*f*1"/>
  <p:tag name="KSO_WM_TEMPLATE_CATEGORY" val="diagram"/>
  <p:tag name="KSO_WM_TEMPLATE_INDEX" val="20215978"/>
  <p:tag name="KSO_WM_UNIT_LAYERLEVEL" val="1"/>
  <p:tag name="KSO_WM_TAG_VERSION" val="1.0"/>
  <p:tag name="KSO_WM_BEAUTIFY_FLAG" val="#wm#"/>
  <p:tag name="KSO_WM_UNIT_DEFAULT_FONT" val="14;20;2"/>
  <p:tag name="KSO_WM_UNIT_BLOCK" val="0"/>
  <p:tag name="KSO_WM_UNIT_VALUE" val="160"/>
  <p:tag name="KSO_WM_UNIT_SHOW_EDIT_AREA_INDICATION" val="1"/>
  <p:tag name="KSO_WM_CHIP_GROUPID" val="5e6b05596848fb12bee65ac8"/>
  <p:tag name="KSO_WM_CHIP_XID" val="5e6b05596848fb12bee65aca"/>
  <p:tag name="KSO_WM_UNIT_DEC_AREA_ID" val="5fc13eb3072344aca78a78d483df895d"/>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1ac0c1b97b0431f80b7b513b81fc925"/>
  <p:tag name="KSO_WM_UNIT_TEXT_FILL_FORE_SCHEMECOLOR_INDEX_BRIGHTNESS" val="0.25"/>
  <p:tag name="KSO_WM_UNIT_TEXT_FILL_FORE_SCHEMECOLOR_INDEX" val="13"/>
  <p:tag name="KSO_WM_UNIT_TEXT_FILL_TYPE" val="1"/>
  <p:tag name="KSO_WM_TEMPLATE_ASSEMBLE_XID" val="5fb48e6030a0f79ad1c7bab4"/>
  <p:tag name="KSO_WM_TEMPLATE_ASSEMBLE_GROUPID" val="5fb48e6030a0f79ad1c7bab4"/>
</p:tagLst>
</file>

<file path=ppt/tags/tag47.xml><?xml version="1.0" encoding="utf-8"?>
<p:tagLst xmlns:p="http://schemas.openxmlformats.org/presentationml/2006/main">
  <p:tag name="KSO_WM_BEAUTIFY_FLAG" val="#wm#"/>
  <p:tag name="KSO_WM_TEMPLATE_CATEGORY" val="diagram"/>
  <p:tag name="KSO_WM_TEMPLATE_INDEX" val="20215978"/>
  <p:tag name="KSO_WM_SLIDE_RATIO" val="1.777778"/>
  <p:tag name="KSO_WM_CHIP_INFOS" val="{&quot;type&quot;:0,&quot;layout_type&quot;:&quot;topbottom&quot;,&quot;layout_feature&quot;:2,&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FILLPROP" val="[[{&quot;text_align&quot;:&quot;cm&quot;,&quot;text_direction&quot;:&quot;horizontal&quot;,&quot;support_big_font&quot;:false,&quot;picture_toward&quot;:0,&quot;picture_dockside&quot;:[],&quot;fill_id&quot;:&quot;84c6874621094ff594ff44b88f43a328&quot;,&quot;fill_align&quot;:&quot;cm&quot;,&quot;chip_types&quot;:[&quot;picture&quot;]},{&quot;text_align&quot;:&quot;cm&quot;,&quot;text_direction&quot;:&quot;horizontal&quot;,&quot;support_big_font&quot;:false,&quot;picture_toward&quot;:0,&quot;picture_dockside&quot;:[],&quot;fill_id&quot;:&quot;5352d8165e264dbdaf8e819539b5b7d7&quot;,&quot;fill_align&quot;:&quot;cm&quot;,&quot;chip_types&quot;:[&quot;header&quot;]},{&quot;text_align&quot;:&quot;lm&quot;,&quot;text_direction&quot;:&quot;horizontal&quot;,&quot;support_big_font&quot;:false,&quot;picture_toward&quot;:0,&quot;picture_dockside&quot;:[],&quot;fill_id&quot;:&quot;165728e0a4734647bdc2269d3efedc96&quot;,&quot;fill_align&quot;:&quot;lm&quot;,&quot;chip_types&quot;:[&quot;text&quot;]}]]"/>
  <p:tag name="KSO_WM_SLIDE_ID" val="diagram20215978_1"/>
  <p:tag name="KSO_WM_TEMPLATE_SUBCATEGORY" val="21"/>
  <p:tag name="KSO_WM_TEMPLATE_MASTER_TYPE" val="0"/>
  <p:tag name="KSO_WM_TEMPLATE_COLOR_TYPE" val="1"/>
  <p:tag name="KSO_WM_SLIDE_TYPE" val="text"/>
  <p:tag name="KSO_WM_SLIDE_SUBTYPE" val="picTxt"/>
  <p:tag name="KSO_WM_SLIDE_ITEM_CNT" val="0"/>
  <p:tag name="KSO_WM_SLIDE_INDEX" val="1"/>
  <p:tag name="KSO_WM_TAG_VERSION" val="1.0"/>
  <p:tag name="KSO_WM_SLIDE_LAYOUT" val="a_d_f"/>
  <p:tag name="KSO_WM_SLIDE_LAYOUT_CNT" val="1_1_1"/>
  <p:tag name="KSO_WM_SLIDE_CAN_ADD_NAVIGATION" val="1"/>
  <p:tag name="KSO_WM_SLIDE_LAYOUT_INFO" val="{&quot;id&quot;:&quot;2020-11-18T11:00:49&quot;,&quot;maxSize&quot;:{&quot;size1&quot;:40},&quot;minSize&quot;:{&quot;size1&quot;:40},&quot;normalSize&quot;:{&quot;size1&quot;:40},&quot;subLayout&quot;:[{&quot;id&quot;:&quot;2020-11-18T11:00:49&quot;,&quot;margin&quot;:{&quot;bottom&quot;:0.847000002861023,&quot;left&quot;:5.927000999450684,&quot;right&quot;:5.927000999450684,&quot;top&quot;:4.657000541687012},&quot;type&quot;:0},{&quot;id&quot;:&quot;2020-11-18T11:00:49&quot;,&quot;margin&quot;:{&quot;bottom&quot;:1.2699999809265137,&quot;left&quot;:2.5399999618530273,&quot;right&quot;:2.5399999618530273,&quot;top&quot;:4.657000541687012},&quot;type&quot;:0}],&quot;type&quot;:0}"/>
  <p:tag name="KSO_WM_CHIP_XID" val="5f3208059c36e2348c3efaee"/>
  <p:tag name="KSO_WM_CHIP_DECFILLPROP" val="[]"/>
  <p:tag name="KSO_WM_SLIDE_SIZE" val="960*480"/>
  <p:tag name="KSO_WM_SLIDE_POSITION" val="0*0"/>
  <p:tag name="KSO_WM_CHIP_GROUPID" val="5f3208059c36e2348c3efaed"/>
  <p:tag name="KSO_WM_SLIDE_BK_DARK_LIGHT" val="2"/>
  <p:tag name="KSO_WM_SLIDE_BACKGROUND_TYPE" val="general"/>
  <p:tag name="KSO_WM_SLIDE_SUPPORT_FEATURE_TYPE" val="0"/>
  <p:tag name="KSO_WM_TEMPLATE_ASSEMBLE_XID" val="5fb48e6030a0f79ad1c7bab4"/>
  <p:tag name="KSO_WM_TEMPLATE_ASSEMBLE_GROUPID" val="5fb48e6030a0f79ad1c7bab4"/>
</p:tagLst>
</file>

<file path=ppt/tags/tag48.xml><?xml version="1.0" encoding="utf-8"?>
<p:tagLst xmlns:p="http://schemas.openxmlformats.org/presentationml/2006/main">
  <p:tag name="KSO_WM_DIAGRAM_VIRTUALLY_FRAME" val="{&quot;height&quot;:253.7,&quot;left&quot;:30.220708661417326,&quot;top&quot;:273.7982677165354,&quot;width&quot;:916.9288976377953}"/>
</p:tagLst>
</file>

<file path=ppt/tags/tag49.xml><?xml version="1.0" encoding="utf-8"?>
<p:tagLst xmlns:p="http://schemas.openxmlformats.org/presentationml/2006/main">
  <p:tag name="KSO_WM_DIAGRAM_VIRTUALLY_FRAME" val="{&quot;height&quot;:253.7,&quot;left&quot;:30.220708661417326,&quot;top&quot;:273.7982677165354,&quot;width&quot;:916.9288976377953}"/>
</p:tagLst>
</file>

<file path=ppt/tags/tag50.xml><?xml version="1.0" encoding="utf-8"?>
<p:tagLst xmlns:p="http://schemas.openxmlformats.org/presentationml/2006/main">
  <p:tag name="KSO_WM_DIAGRAM_VIRTUALLY_FRAME" val="{&quot;height&quot;:253.7,&quot;left&quot;:30.220708661417326,&quot;top&quot;:273.7982677165354,&quot;width&quot;:916.9288976377953}"/>
</p:tagLst>
</file>

<file path=ppt/tags/tag51.xml><?xml version="1.0" encoding="utf-8"?>
<p:tagLst xmlns:p="http://schemas.openxmlformats.org/presentationml/2006/main">
  <p:tag name="KSO_WM_DIAGRAM_VIRTUALLY_FRAME" val="{&quot;height&quot;:253.7,&quot;left&quot;:30.220708661417326,&quot;top&quot;:273.7982677165354,&quot;width&quot;:916.9288976377953}"/>
</p:tagLst>
</file>

<file path=ppt/tags/tag52.xml><?xml version="1.0" encoding="utf-8"?>
<p:tagLst xmlns:p="http://schemas.openxmlformats.org/presentationml/2006/main">
  <p:tag name="KSO_WM_DIAGRAM_VIRTUALLY_FRAME" val="{&quot;height&quot;:253.7,&quot;left&quot;:30.220708661417326,&quot;top&quot;:273.7982677165354,&quot;width&quot;:916.9288976377953}"/>
</p:tagLst>
</file>

<file path=ppt/tags/tag53.xml><?xml version="1.0" encoding="utf-8"?>
<p:tagLst xmlns:p="http://schemas.openxmlformats.org/presentationml/2006/main">
  <p:tag name="KSO_WM_DIAGRAM_VIRTUALLY_FRAME" val="{&quot;height&quot;:253.7,&quot;left&quot;:30.220708661417326,&quot;top&quot;:273.7982677165354,&quot;width&quot;:916.9288976377953}"/>
</p:tagLst>
</file>

<file path=ppt/tags/tag54.xml><?xml version="1.0" encoding="utf-8"?>
<p:tagLst xmlns:p="http://schemas.openxmlformats.org/presentationml/2006/main">
  <p:tag name="KSO_WM_DIAGRAM_VIRTUALLY_FRAME" val="{&quot;height&quot;:253.7,&quot;left&quot;:30.220708661417326,&quot;top&quot;:273.7982677165354,&quot;width&quot;:916.9288976377953}"/>
</p:tagLst>
</file>

<file path=ppt/tags/tag55.xml><?xml version="1.0" encoding="utf-8"?>
<p:tagLst xmlns:p="http://schemas.openxmlformats.org/presentationml/2006/main">
  <p:tag name="KSO_WM_DIAGRAM_VIRTUALLY_FRAME" val="{&quot;height&quot;:253.7,&quot;left&quot;:30.220708661417326,&quot;top&quot;:273.7982677165354,&quot;width&quot;:916.9288976377953}"/>
</p:tagLst>
</file>

<file path=ppt/tags/tag56.xml><?xml version="1.0" encoding="utf-8"?>
<p:tagLst xmlns:p="http://schemas.openxmlformats.org/presentationml/2006/main">
  <p:tag name="KSO_WM_DIAGRAM_VIRTUALLY_FRAME" val="{&quot;height&quot;:253.7,&quot;left&quot;:30.220708661417326,&quot;top&quot;:273.7982677165354,&quot;width&quot;:916.9288976377953}"/>
</p:tagLst>
</file>

<file path=ppt/tags/tag57.xml><?xml version="1.0" encoding="utf-8"?>
<p:tagLst xmlns:p="http://schemas.openxmlformats.org/presentationml/2006/main">
  <p:tag name="KSO_WM_DIAGRAM_VIRTUALLY_FRAME" val="{&quot;height&quot;:253.7,&quot;left&quot;:30.220708661417326,&quot;top&quot;:273.7982677165354,&quot;width&quot;:916.9288976377953}"/>
</p:tagLst>
</file>

<file path=ppt/tags/tag58.xml><?xml version="1.0" encoding="utf-8"?>
<p:tagLst xmlns:p="http://schemas.openxmlformats.org/presentationml/2006/main">
  <p:tag name="KSO_WM_DIAGRAM_VIRTUALLY_FRAME" val="{&quot;height&quot;:253.7,&quot;left&quot;:30.220708661417326,&quot;top&quot;:273.7982677165354,&quot;width&quot;:916.9288976377953}"/>
</p:tagLst>
</file>

<file path=ppt/tags/tag59.xml><?xml version="1.0" encoding="utf-8"?>
<p:tagLst xmlns:p="http://schemas.openxmlformats.org/presentationml/2006/main">
  <p:tag name="KSO_WM_DIAGRAM_VIRTUALLY_FRAME" val="{&quot;height&quot;:253.7,&quot;left&quot;:30.220708661417326,&quot;top&quot;:273.7982677165354,&quot;width&quot;:916.9288976377953}"/>
</p:tagLst>
</file>

<file path=ppt/tags/tag60.xml><?xml version="1.0" encoding="utf-8"?>
<p:tagLst xmlns:p="http://schemas.openxmlformats.org/presentationml/2006/main">
  <p:tag name="KSO_WM_BEAUTIFY_FLAG" val=""/>
</p:tagLst>
</file>

<file path=ppt/tags/tag61.xml><?xml version="1.0" encoding="utf-8"?>
<p:tagLst xmlns:p="http://schemas.openxmlformats.org/presentationml/2006/main">
  <p:tag name="MH" val="20160819160041"/>
  <p:tag name="MH_LIBRARY" val="CONTENTS"/>
  <p:tag name="MH_TYPE" val="NUMBER"/>
  <p:tag name="ID" val="553524"/>
  <p:tag name="MH_ORDER" val="1"/>
  <p:tag name="KSO_WM_TAG_VERSION" val="1.0"/>
  <p:tag name="KSO_WM_TEMPLATE_CATEGORY" val="diagram"/>
  <p:tag name="KSO_WM_TEMPLATE_INDEX" val="20170302"/>
  <p:tag name="KSO_WM_UNIT_TYPE" val="l_h_i"/>
  <p:tag name="KSO_WM_UNIT_INDEX" val="1_1_1"/>
  <p:tag name="KSO_WM_UNIT_ID" val="diagram20170302_4*l_h_i*1_1_1"/>
  <p:tag name="KSO_WM_UNIT_LAYERLEVEL" val="1_1_1"/>
  <p:tag name="KSO_WM_DIAGRAM_GROUP_CODE" val="l1-1"/>
  <p:tag name="KSO_WM_UNIT_FILL_FORE_SCHEMECOLOR_INDEX_BRIGHTNESS" val="0"/>
  <p:tag name="KSO_WM_UNIT_FILL_FORE_SCHEMECOLOR_INDEX" val="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62.xml><?xml version="1.0" encoding="utf-8"?>
<p:tagLst xmlns:p="http://schemas.openxmlformats.org/presentationml/2006/main">
  <p:tag name="KSO_WM_TAG_VERSION" val="1.0"/>
  <p:tag name="KSO_WM_TEMPLATE_CATEGORY" val="diagram"/>
  <p:tag name="KSO_WM_TEMPLATE_INDEX" val="20170302"/>
  <p:tag name="KSO_WM_UNIT_TYPE" val="l_h_i"/>
  <p:tag name="KSO_WM_UNIT_INDEX" val="1_1_3"/>
  <p:tag name="KSO_WM_UNIT_ID" val="diagram20170302_4*l_h_i*1_1_3"/>
  <p:tag name="KSO_WM_UNIT_LAYERLEVEL" val="1_1_1"/>
  <p:tag name="KSO_WM_DIAGRAM_GROUP_CODE" val="l1-1"/>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63.xml><?xml version="1.0" encoding="utf-8"?>
<p:tagLst xmlns:p="http://schemas.openxmlformats.org/presentationml/2006/main">
  <p:tag name="MH" val="20160819160041"/>
  <p:tag name="MH_LIBRARY" val="CONTENTS"/>
  <p:tag name="MH_TYPE" val="ENTRY"/>
  <p:tag name="ID" val="553524"/>
  <p:tag name="MH_ORDER" val="1"/>
  <p:tag name="KSO_WM_TAG_VERSION" val="1.0"/>
  <p:tag name="KSO_WM_TEMPLATE_CATEGORY" val="diagram"/>
  <p:tag name="KSO_WM_TEMPLATE_INDEX" val="20170302"/>
  <p:tag name="KSO_WM_UNIT_TYPE" val="l_h_i"/>
  <p:tag name="KSO_WM_UNIT_INDEX" val="1_1_2"/>
  <p:tag name="KSO_WM_UNIT_ID" val="diagram20170302_4*l_h_i*1_1_2"/>
  <p:tag name="KSO_WM_UNIT_LAYERLEVEL" val="1_1_1"/>
  <p:tag name="KSO_WM_DIAGRAM_GROUP_CODE" val="l1-1"/>
  <p:tag name="KSO_WM_UNIT_LINE_FORE_SCHEMECOLOR_INDEX_BRIGHTNESS" val="0.6"/>
  <p:tag name="KSO_WM_UNIT_LINE_FORE_SCHEMECOLOR_INDEX" val="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64.xml><?xml version="1.0" encoding="utf-8"?>
<p:tagLst xmlns:p="http://schemas.openxmlformats.org/presentationml/2006/main">
  <p:tag name="KSO_WM_BEAUTIFY_FLAG" val=""/>
</p:tagLst>
</file>

<file path=ppt/tags/tag65.xml><?xml version="1.0" encoding="utf-8"?>
<p:tagLst xmlns:p="http://schemas.openxmlformats.org/presentationml/2006/main">
  <p:tag name="KSO_WM_DIAGRAM_VIRTUALLY_FRAME" val="{&quot;height&quot;:311,&quot;left&quot;:65.55,&quot;top&quot;:170.65,&quot;width&quot;:828.9}"/>
</p:tagLst>
</file>

<file path=ppt/tags/tag66.xml><?xml version="1.0" encoding="utf-8"?>
<p:tagLst xmlns:p="http://schemas.openxmlformats.org/presentationml/2006/main">
  <p:tag name="KSO_WM_DIAGRAM_VIRTUALLY_FRAME" val="{&quot;height&quot;:311,&quot;left&quot;:65.55,&quot;top&quot;:170.65,&quot;width&quot;:828.9}"/>
</p:tagLst>
</file>

<file path=ppt/tags/tag67.xml><?xml version="1.0" encoding="utf-8"?>
<p:tagLst xmlns:p="http://schemas.openxmlformats.org/presentationml/2006/main">
  <p:tag name="KSO_WM_DIAGRAM_VIRTUALLY_FRAME" val="{&quot;height&quot;:311,&quot;left&quot;:65.55,&quot;top&quot;:170.65,&quot;width&quot;:828.9}"/>
</p:tagLst>
</file>

<file path=ppt/tags/tag68.xml><?xml version="1.0" encoding="utf-8"?>
<p:tagLst xmlns:p="http://schemas.openxmlformats.org/presentationml/2006/main">
  <p:tag name="KSO_WM_DIAGRAM_VIRTUALLY_FRAME" val="{&quot;height&quot;:311,&quot;left&quot;:65.55,&quot;top&quot;:170.65,&quot;width&quot;:828.9}"/>
</p:tagLst>
</file>

<file path=ppt/tags/tag69.xml><?xml version="1.0" encoding="utf-8"?>
<p:tagLst xmlns:p="http://schemas.openxmlformats.org/presentationml/2006/main">
  <p:tag name="KSO_WM_DIAGRAM_VIRTUALLY_FRAME" val="{&quot;height&quot;:311,&quot;left&quot;:65.55,&quot;top&quot;:170.65,&quot;width&quot;:828.9}"/>
</p:tagLst>
</file>

<file path=ppt/tags/tag70.xml><?xml version="1.0" encoding="utf-8"?>
<p:tagLst xmlns:p="http://schemas.openxmlformats.org/presentationml/2006/main">
  <p:tag name="KSO_WM_DIAGRAM_VIRTUALLY_FRAME" val="{&quot;height&quot;:311,&quot;left&quot;:65.55,&quot;top&quot;:170.65,&quot;width&quot;:828.9}"/>
</p:tagLst>
</file>

<file path=ppt/tags/tag71.xml><?xml version="1.0" encoding="utf-8"?>
<p:tagLst xmlns:p="http://schemas.openxmlformats.org/presentationml/2006/main">
  <p:tag name="KSO_WM_DIAGRAM_VIRTUALLY_FRAME" val="{&quot;height&quot;:311,&quot;left&quot;:65.55,&quot;top&quot;:170.65,&quot;width&quot;:828.9}"/>
</p:tagLst>
</file>

<file path=ppt/tags/tag72.xml><?xml version="1.0" encoding="utf-8"?>
<p:tagLst xmlns:p="http://schemas.openxmlformats.org/presentationml/2006/main">
  <p:tag name="KSO_WM_DIAGRAM_VIRTUALLY_FRAME" val="{&quot;height&quot;:311,&quot;left&quot;:65.55,&quot;top&quot;:170.65,&quot;width&quot;:828.9}"/>
</p:tagLst>
</file>

<file path=ppt/tags/tag73.xml><?xml version="1.0" encoding="utf-8"?>
<p:tagLst xmlns:p="http://schemas.openxmlformats.org/presentationml/2006/main">
  <p:tag name="KSO_WM_DIAGRAM_VIRTUALLY_FRAME" val="{&quot;height&quot;:311,&quot;left&quot;:65.55,&quot;top&quot;:170.65,&quot;width&quot;:828.9}"/>
</p:tagLst>
</file>

<file path=ppt/tags/tag74.xml><?xml version="1.0" encoding="utf-8"?>
<p:tagLst xmlns:p="http://schemas.openxmlformats.org/presentationml/2006/main">
  <p:tag name="KSO_WM_DIAGRAM_VIRTUALLY_FRAME" val="{&quot;height&quot;:311,&quot;left&quot;:65.55,&quot;top&quot;:170.65,&quot;width&quot;:828.9}"/>
</p:tagLst>
</file>

<file path=ppt/tags/tag75.xml><?xml version="1.0" encoding="utf-8"?>
<p:tagLst xmlns:p="http://schemas.openxmlformats.org/presentationml/2006/main">
  <p:tag name="KSO_WM_DIAGRAM_VIRTUALLY_FRAME" val="{&quot;height&quot;:311,&quot;left&quot;:65.55,&quot;top&quot;:170.65,&quot;width&quot;:828.9}"/>
</p:tagLst>
</file>

<file path=ppt/tags/tag76.xml><?xml version="1.0" encoding="utf-8"?>
<p:tagLst xmlns:p="http://schemas.openxmlformats.org/presentationml/2006/main">
  <p:tag name="KSO_WM_DIAGRAM_VIRTUALLY_FRAME" val="{&quot;height&quot;:311,&quot;left&quot;:65.55,&quot;top&quot;:170.65,&quot;width&quot;:828.9}"/>
</p:tagLst>
</file>

<file path=ppt/tags/tag77.xml><?xml version="1.0" encoding="utf-8"?>
<p:tagLst xmlns:p="http://schemas.openxmlformats.org/presentationml/2006/main">
  <p:tag name="KSO_WM_DIAGRAM_VIRTUALLY_FRAME" val="{&quot;height&quot;:311,&quot;left&quot;:65.55,&quot;top&quot;:170.65,&quot;width&quot;:828.9}"/>
</p:tagLst>
</file>

<file path=ppt/tags/tag78.xml><?xml version="1.0" encoding="utf-8"?>
<p:tagLst xmlns:p="http://schemas.openxmlformats.org/presentationml/2006/main">
  <p:tag name="KSO_WM_DIAGRAM_VIRTUALLY_FRAME" val="{&quot;height&quot;:311,&quot;left&quot;:65.55,&quot;top&quot;:170.65,&quot;width&quot;:828.9}"/>
</p:tagLst>
</file>

<file path=ppt/tags/tag79.xml><?xml version="1.0" encoding="utf-8"?>
<p:tagLst xmlns:p="http://schemas.openxmlformats.org/presentationml/2006/main">
  <p:tag name="KSO_WM_DIAGRAM_VIRTUALLY_FRAME" val="{&quot;height&quot;:311,&quot;left&quot;:65.55,&quot;top&quot;:170.65,&quot;width&quot;:828.9}"/>
</p:tagLst>
</file>

<file path=ppt/tags/tag80.xml><?xml version="1.0" encoding="utf-8"?>
<p:tagLst xmlns:p="http://schemas.openxmlformats.org/presentationml/2006/main">
  <p:tag name="KSO_WM_DIAGRAM_VIRTUALLY_FRAME" val="{&quot;height&quot;:311,&quot;left&quot;:65.55,&quot;top&quot;:170.65,&quot;width&quot;:828.9}"/>
</p:tagLst>
</file>

<file path=ppt/tags/tag81.xml><?xml version="1.0" encoding="utf-8"?>
<p:tagLst xmlns:p="http://schemas.openxmlformats.org/presentationml/2006/main">
  <p:tag name="KSO_WM_BEAUTIFY_FLAG" val=""/>
</p:tagLst>
</file>

<file path=ppt/tags/tag82.xml><?xml version="1.0" encoding="utf-8"?>
<p:tagLst xmlns:p="http://schemas.openxmlformats.org/presentationml/2006/main">
  <p:tag name="KSO_WM_BEAUTIFY_FLAG" val=""/>
</p:tagLst>
</file>

<file path=ppt/tags/tag83.xml><?xml version="1.0" encoding="utf-8"?>
<p:tagLst xmlns:p="http://schemas.openxmlformats.org/presentationml/2006/main">
  <p:tag name="KSO_WM_BEAUTIFY_FLAG" val=""/>
</p:tagLst>
</file>

<file path=ppt/tags/tag84.xml><?xml version="1.0" encoding="utf-8"?>
<p:tagLst xmlns:p="http://schemas.openxmlformats.org/presentationml/2006/main">
  <p:tag name="KSO_WM_BEAUTIFY_FLAG" val=""/>
</p:tagLst>
</file>

<file path=ppt/tags/tag85.xml><?xml version="1.0" encoding="utf-8"?>
<p:tagLst xmlns:p="http://schemas.openxmlformats.org/presentationml/2006/main">
  <p:tag name="KSO_WM_BEAUTIFY_FLAG" val=""/>
</p:tagLst>
</file>

<file path=ppt/tags/tag86.xml><?xml version="1.0" encoding="utf-8"?>
<p:tagLst xmlns:p="http://schemas.openxmlformats.org/presentationml/2006/main">
  <p:tag name="KSO_WM_UNIT_ISCONTENTSTITLE" val="0"/>
  <p:tag name="KSO_WM_UNIT_ISNUMDGMTITLE" val="0"/>
  <p:tag name="KSO_WM_UNIT_NOCLEAR" val="0"/>
  <p:tag name="KSO_WM_UNIT_VALUE" val="7"/>
  <p:tag name="KSO_WM_UNIT_HIGHLIGHT" val="0"/>
  <p:tag name="KSO_WM_UNIT_COMPATIBLE" val="0"/>
  <p:tag name="KSO_WM_UNIT_DIAGRAM_ISNUMVISUAL" val="0"/>
  <p:tag name="KSO_WM_UNIT_DIAGRAM_ISREFERUNIT" val="0"/>
  <p:tag name="KSO_WM_UNIT_TYPE" val="l_h_a"/>
  <p:tag name="KSO_WM_UNIT_INDEX" val="1_2_1"/>
  <p:tag name="KSO_WM_UNIT_ID" val="diagram20233541_1*l_h_a*1_2_1"/>
  <p:tag name="KSO_WM_TEMPLATE_CATEGORY" val="diagram"/>
  <p:tag name="KSO_WM_TEMPLATE_INDEX" val="2023354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项标题"/>
  <p:tag name="KSO_WM_UNIT_TEXT_FILL_FORE_SCHEMECOLOR_INDEX" val="1"/>
  <p:tag name="KSO_WM_UNIT_TEXT_FILL_TYPE" val="1"/>
  <p:tag name="KSO_WM_DIAGRAM_USE_COLOR_VALUE" val="{&quot;color_scheme&quot;:1,&quot;theme_color_indexes&quot;:[5,6,7,8,9,10]}"/>
  <p:tag name="KSO_WM_UNIT_DIAGRAM_SCHEMECOLOR_ID" val="5"/>
</p:tagLst>
</file>

<file path=ppt/tags/tag87.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2_1"/>
  <p:tag name="KSO_WM_UNIT_ID" val="diagram20233541_1*l_h_f*1_2_1"/>
  <p:tag name="KSO_WM_TEMPLATE_CATEGORY" val="diagram"/>
  <p:tag name="KSO_WM_TEMPLATE_INDEX" val="2023354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点击此处添加您的项正文内容"/>
  <p:tag name="KSO_WM_UNIT_TEXT_FILL_FORE_SCHEMECOLOR_INDEX" val="1"/>
  <p:tag name="KSO_WM_UNIT_TEXT_FILL_TYPE" val="1"/>
  <p:tag name="KSO_WM_DIAGRAM_USE_COLOR_VALUE" val="{&quot;color_scheme&quot;:1,&quot;theme_color_indexes&quot;:[5,6,7,8,9,10]}"/>
  <p:tag name="KSO_WM_UNIT_DIAGRAM_SCHEMECOLOR_ID" val="5"/>
</p:tagLst>
</file>

<file path=ppt/tags/tag88.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l_h_a"/>
  <p:tag name="KSO_WM_UNIT_INDEX" val="1_5_1"/>
  <p:tag name="KSO_WM_UNIT_ID" val="diagram20233541_1*l_h_a*1_5_1"/>
  <p:tag name="KSO_WM_TEMPLATE_CATEGORY" val="diagram"/>
  <p:tag name="KSO_WM_TEMPLATE_INDEX" val="2023354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项标题"/>
  <p:tag name="KSO_WM_UNIT_TEXT_FILL_FORE_SCHEMECOLOR_INDEX" val="1"/>
  <p:tag name="KSO_WM_UNIT_TEXT_FILL_TYPE" val="1"/>
  <p:tag name="KSO_WM_DIAGRAM_USE_COLOR_VALUE" val="{&quot;color_scheme&quot;:1,&quot;theme_color_indexes&quot;:[5,6,7,8,9,10]}"/>
  <p:tag name="KSO_WM_UNIT_DIAGRAM_SCHEMECOLOR_ID" val="5"/>
</p:tagLst>
</file>

<file path=ppt/tags/tag89.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5_1"/>
  <p:tag name="KSO_WM_UNIT_ID" val="diagram20233541_1*l_h_f*1_5_1"/>
  <p:tag name="KSO_WM_TEMPLATE_CATEGORY" val="diagram"/>
  <p:tag name="KSO_WM_TEMPLATE_INDEX" val="2023354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点击此处添加您的项正文内容"/>
  <p:tag name="KSO_WM_UNIT_TEXT_FILL_FORE_SCHEMECOLOR_INDEX" val="1"/>
  <p:tag name="KSO_WM_UNIT_TEXT_FILL_TYPE" val="1"/>
  <p:tag name="KSO_WM_DIAGRAM_USE_COLOR_VALUE" val="{&quot;color_scheme&quot;:1,&quot;theme_color_indexes&quot;:[5,6,7,8,9,10]}"/>
  <p:tag name="KSO_WM_UNIT_DIAGRAM_SCHEMECOLOR_ID" val="5"/>
</p:tagLst>
</file>

<file path=ppt/tags/tag90.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l_h_a"/>
  <p:tag name="KSO_WM_UNIT_INDEX" val="1_4_1"/>
  <p:tag name="KSO_WM_UNIT_ID" val="diagram20233541_1*l_h_a*1_4_1"/>
  <p:tag name="KSO_WM_TEMPLATE_CATEGORY" val="diagram"/>
  <p:tag name="KSO_WM_TEMPLATE_INDEX" val="2023354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项标题"/>
  <p:tag name="KSO_WM_UNIT_TEXT_FILL_FORE_SCHEMECOLOR_INDEX" val="1"/>
  <p:tag name="KSO_WM_UNIT_TEXT_FILL_TYPE" val="1"/>
  <p:tag name="KSO_WM_DIAGRAM_USE_COLOR_VALUE" val="{&quot;color_scheme&quot;:1,&quot;theme_color_indexes&quot;:[5,6,7,8,9,10]}"/>
  <p:tag name="KSO_WM_UNIT_DIAGRAM_SCHEMECOLOR_ID" val="5"/>
</p:tagLst>
</file>

<file path=ppt/tags/tag91.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4_1"/>
  <p:tag name="KSO_WM_UNIT_ID" val="diagram20233541_1*l_h_f*1_4_1"/>
  <p:tag name="KSO_WM_TEMPLATE_CATEGORY" val="diagram"/>
  <p:tag name="KSO_WM_TEMPLATE_INDEX" val="2023354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点击此处添加您的项正文内容"/>
  <p:tag name="KSO_WM_UNIT_TEXT_FILL_FORE_SCHEMECOLOR_INDEX" val="1"/>
  <p:tag name="KSO_WM_UNIT_TEXT_FILL_TYPE" val="1"/>
  <p:tag name="KSO_WM_DIAGRAM_USE_COLOR_VALUE" val="{&quot;color_scheme&quot;:1,&quot;theme_color_indexes&quot;:[5,6,7,8,9,10]}"/>
  <p:tag name="KSO_WM_UNIT_DIAGRAM_SCHEMECOLOR_ID" val="5"/>
</p:tagLst>
</file>

<file path=ppt/tags/tag92.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l_h_a"/>
  <p:tag name="KSO_WM_UNIT_INDEX" val="1_6_1"/>
  <p:tag name="KSO_WM_UNIT_ID" val="diagram20233541_1*l_h_a*1_6_1"/>
  <p:tag name="KSO_WM_TEMPLATE_CATEGORY" val="diagram"/>
  <p:tag name="KSO_WM_TEMPLATE_INDEX" val="2023354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项标题"/>
  <p:tag name="KSO_WM_UNIT_TEXT_FILL_FORE_SCHEMECOLOR_INDEX" val="1"/>
  <p:tag name="KSO_WM_UNIT_TEXT_FILL_TYPE" val="1"/>
  <p:tag name="KSO_WM_DIAGRAM_USE_COLOR_VALUE" val="{&quot;color_scheme&quot;:1,&quot;theme_color_indexes&quot;:[5,6,7,8,9,10]}"/>
  <p:tag name="KSO_WM_UNIT_DIAGRAM_SCHEMECOLOR_ID" val="5"/>
</p:tagLst>
</file>

<file path=ppt/tags/tag93.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6_1"/>
  <p:tag name="KSO_WM_UNIT_ID" val="diagram20233541_1*l_h_f*1_6_1"/>
  <p:tag name="KSO_WM_TEMPLATE_CATEGORY" val="diagram"/>
  <p:tag name="KSO_WM_TEMPLATE_INDEX" val="2023354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点击此处添加您的项正文内容"/>
  <p:tag name="KSO_WM_UNIT_TEXT_FILL_FORE_SCHEMECOLOR_INDEX" val="1"/>
  <p:tag name="KSO_WM_UNIT_TEXT_FILL_TYPE" val="1"/>
  <p:tag name="KSO_WM_DIAGRAM_USE_COLOR_VALUE" val="{&quot;color_scheme&quot;:1,&quot;theme_color_indexes&quot;:[5,6,7,8,9,10]}"/>
  <p:tag name="KSO_WM_UNIT_DIAGRAM_SCHEMECOLOR_ID" val="5"/>
</p:tagLst>
</file>

<file path=ppt/tags/tag94.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l_h_a"/>
  <p:tag name="KSO_WM_UNIT_INDEX" val="1_3_1"/>
  <p:tag name="KSO_WM_UNIT_ID" val="diagram20233541_1*l_h_a*1_3_1"/>
  <p:tag name="KSO_WM_TEMPLATE_CATEGORY" val="diagram"/>
  <p:tag name="KSO_WM_TEMPLATE_INDEX" val="2023354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项标题"/>
  <p:tag name="KSO_WM_UNIT_TEXT_FILL_FORE_SCHEMECOLOR_INDEX" val="1"/>
  <p:tag name="KSO_WM_UNIT_TEXT_FILL_TYPE" val="1"/>
  <p:tag name="KSO_WM_DIAGRAM_USE_COLOR_VALUE" val="{&quot;color_scheme&quot;:1,&quot;theme_color_indexes&quot;:[5,6,7,8,9,10]}"/>
  <p:tag name="KSO_WM_UNIT_DIAGRAM_SCHEMECOLOR_ID" val="5"/>
</p:tagLst>
</file>

<file path=ppt/tags/tag95.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3_1"/>
  <p:tag name="KSO_WM_UNIT_ID" val="diagram20233541_1*l_h_f*1_3_1"/>
  <p:tag name="KSO_WM_TEMPLATE_CATEGORY" val="diagram"/>
  <p:tag name="KSO_WM_TEMPLATE_INDEX" val="2023354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点击此处添加您的项正文内容"/>
  <p:tag name="KSO_WM_UNIT_TEXT_FILL_FORE_SCHEMECOLOR_INDEX" val="1"/>
  <p:tag name="KSO_WM_UNIT_TEXT_FILL_TYPE" val="1"/>
  <p:tag name="KSO_WM_DIAGRAM_USE_COLOR_VALUE" val="{&quot;color_scheme&quot;:1,&quot;theme_color_indexes&quot;:[5,6,7,8,9,10]}"/>
  <p:tag name="KSO_WM_UNIT_DIAGRAM_SCHEMECOLOR_ID" val="5"/>
</p:tagLst>
</file>

<file path=ppt/tags/tag96.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l_h_a"/>
  <p:tag name="KSO_WM_UNIT_INDEX" val="1_1_1"/>
  <p:tag name="KSO_WM_UNIT_ID" val="diagram20233541_1*l_h_a*1_1_1"/>
  <p:tag name="KSO_WM_TEMPLATE_CATEGORY" val="diagram"/>
  <p:tag name="KSO_WM_TEMPLATE_INDEX" val="2023354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7"/>
  <p:tag name="KSO_WM_UNIT_PRESET_TEXT" val="添加项标题"/>
  <p:tag name="KSO_WM_UNIT_TEXT_FILL_FORE_SCHEMECOLOR_INDEX" val="1"/>
  <p:tag name="KSO_WM_UNIT_TEXT_FILL_TYPE" val="1"/>
  <p:tag name="KSO_WM_DIAGRAM_USE_COLOR_VALUE" val="{&quot;color_scheme&quot;:1,&quot;theme_color_indexes&quot;:[5,6,7,8,9,10]}"/>
  <p:tag name="KSO_WM_UNIT_DIAGRAM_SCHEMECOLOR_ID" val="5"/>
</p:tagLst>
</file>

<file path=ppt/tags/tag97.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1_1"/>
  <p:tag name="KSO_WM_UNIT_ID" val="diagram20233541_1*l_h_f*1_1_1"/>
  <p:tag name="KSO_WM_TEMPLATE_CATEGORY" val="diagram"/>
  <p:tag name="KSO_WM_TEMPLATE_INDEX" val="2023354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点击此处添加您的项正文内容"/>
  <p:tag name="KSO_WM_UNIT_TEXT_FILL_FORE_SCHEMECOLOR_INDEX" val="1"/>
  <p:tag name="KSO_WM_UNIT_TEXT_FILL_TYPE" val="1"/>
  <p:tag name="KSO_WM_DIAGRAM_USE_COLOR_VALUE" val="{&quot;color_scheme&quot;:1,&quot;theme_color_indexes&quot;:[5,6,7,8,9,10]}"/>
  <p:tag name="KSO_WM_UNIT_DIAGRAM_SCHEMECOLOR_ID" val="5"/>
</p:tagLst>
</file>

<file path=ppt/tags/tag98.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6_1"/>
  <p:tag name="KSO_WM_UNIT_ID" val="diagram20233541_1*l_h_i*1_6_1"/>
  <p:tag name="KSO_WM_TEMPLATE_CATEGORY" val="diagram"/>
  <p:tag name="KSO_WM_TEMPLATE_INDEX" val="20233541"/>
  <p:tag name="KSO_WM_UNIT_LAYERLEVEL" val="1_1_1"/>
  <p:tag name="KSO_WM_TAG_VERSION" val="3.0"/>
  <p:tag name="KSO_WM_BEAUTIFY_FLAG" val="#wm#"/>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gradient&quot;:[{&quot;brightness&quot;:0.4000000059604645,&quot;colorType&quot;:1,&quot;foreColorIndex&quot;:5,&quot;pos&quot;:0,&quot;transparency&quot;:0},{&quot;brightness&quot;:0,&quot;colorType&quot;:1,&quot;foreColorIndex&quot;:5,&quot;pos&quot;:0.44999998807907104,&quot;transparency&quot;:0}],&quot;type&quot;:3},&quot;glow&quot;:{&quot;colorType&quot;:0},&quot;line&quot;:{&quot;type&quot;:0},&quot;shadow&quot;:{&quot;brightness&quot;:-0.25,&quot;colorType&quot;:1,&quot;foreColorIndex&quot;:5,&quot;transparency&quot;:0.64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theme_color_indexes&quot;:[5,6,7,8,9,10]}"/>
  <p:tag name="KSO_WM_UNIT_DIAGRAM_SCHEMECOLOR_ID" val="5"/>
</p:tagLst>
</file>

<file path=ppt/tags/tag99.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5_1"/>
  <p:tag name="KSO_WM_UNIT_ID" val="diagram20233541_1*l_h_i*1_5_1"/>
  <p:tag name="KSO_WM_TEMPLATE_CATEGORY" val="diagram"/>
  <p:tag name="KSO_WM_TEMPLATE_INDEX" val="20233541"/>
  <p:tag name="KSO_WM_UNIT_LAYERLEVEL" val="1_1_1"/>
  <p:tag name="KSO_WM_TAG_VERSION" val="3.0"/>
  <p:tag name="KSO_WM_BEAUTIFY_FLAG" val="#wm#"/>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gradient&quot;:[{&quot;brightness&quot;:0.4000000059604645,&quot;colorType&quot;:1,&quot;foreColorIndex&quot;:5,&quot;pos&quot;:0,&quot;transparency&quot;:0},{&quot;brightness&quot;:0,&quot;colorType&quot;:1,&quot;foreColorIndex&quot;:5,&quot;pos&quot;:0.44999998807907104,&quot;transparency&quot;:0}],&quot;type&quot;:3},&quot;glow&quot;:{&quot;colorType&quot;:0},&quot;line&quot;:{&quot;type&quot;:0},&quot;shadow&quot;:{&quot;brightness&quot;:-0.25,&quot;colorType&quot;:1,&quot;foreColorIndex&quot;:5,&quot;transparency&quot;:0.64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theme_color_indexes&quot;:[5,6,7,8,9,10]}"/>
  <p:tag name="KSO_WM_UNIT_DIAGRAM_SCHEMECOLOR_ID" val="5"/>
</p:tagLst>
</file>

<file path=ppt/tags/tag100.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20233541_1*l_h_i*1_4_1"/>
  <p:tag name="KSO_WM_TEMPLATE_CATEGORY" val="diagram"/>
  <p:tag name="KSO_WM_TEMPLATE_INDEX" val="20233541"/>
  <p:tag name="KSO_WM_UNIT_LAYERLEVEL" val="1_1_1"/>
  <p:tag name="KSO_WM_TAG_VERSION" val="3.0"/>
  <p:tag name="KSO_WM_BEAUTIFY_FLAG" val="#wm#"/>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gradient&quot;:[{&quot;brightness&quot;:0.4000000059604645,&quot;colorType&quot;:1,&quot;foreColorIndex&quot;:5,&quot;pos&quot;:0,&quot;transparency&quot;:0},{&quot;brightness&quot;:0,&quot;colorType&quot;:1,&quot;foreColorIndex&quot;:5,&quot;pos&quot;:0.44999998807907104,&quot;transparency&quot;:0}],&quot;type&quot;:3},&quot;glow&quot;:{&quot;colorType&quot;:0},&quot;line&quot;:{&quot;type&quot;:0},&quot;shadow&quot;:{&quot;brightness&quot;:-0.25,&quot;colorType&quot;:1,&quot;foreColorIndex&quot;:5,&quot;transparency&quot;:0.64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theme_color_indexes&quot;:[5,6,7,8,9,10]}"/>
  <p:tag name="KSO_WM_UNIT_DIAGRAM_SCHEMECOLOR_ID" val="5"/>
</p:tagLst>
</file>

<file path=ppt/tags/tag101.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3541_1*l_h_i*1_1_1"/>
  <p:tag name="KSO_WM_TEMPLATE_CATEGORY" val="diagram"/>
  <p:tag name="KSO_WM_TEMPLATE_INDEX" val="20233541"/>
  <p:tag name="KSO_WM_UNIT_LAYERLEVEL" val="1_1_1"/>
  <p:tag name="KSO_WM_TAG_VERSION" val="3.0"/>
  <p:tag name="KSO_WM_BEAUTIFY_FLAG" val="#wm#"/>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gradient&quot;:[{&quot;brightness&quot;:0.4000000059604645,&quot;colorType&quot;:1,&quot;foreColorIndex&quot;:5,&quot;pos&quot;:0,&quot;transparency&quot;:0},{&quot;brightness&quot;:0,&quot;colorType&quot;:1,&quot;foreColorIndex&quot;:5,&quot;pos&quot;:0.44999998807907104,&quot;transparency&quot;:0}],&quot;type&quot;:3},&quot;glow&quot;:{&quot;colorType&quot;:0},&quot;line&quot;:{&quot;type&quot;:0},&quot;shadow&quot;:{&quot;brightness&quot;:-0.25,&quot;colorType&quot;:1,&quot;foreColorIndex&quot;:5,&quot;transparency&quot;:0.64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theme_color_indexes&quot;:[5,6,7,8,9,10]}"/>
  <p:tag name="KSO_WM_UNIT_DIAGRAM_SCHEMECOLOR_ID" val="5"/>
</p:tagLst>
</file>

<file path=ppt/tags/tag102.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3541_1*l_h_i*1_2_1"/>
  <p:tag name="KSO_WM_TEMPLATE_CATEGORY" val="diagram"/>
  <p:tag name="KSO_WM_TEMPLATE_INDEX" val="20233541"/>
  <p:tag name="KSO_WM_UNIT_LAYERLEVEL" val="1_1_1"/>
  <p:tag name="KSO_WM_TAG_VERSION" val="3.0"/>
  <p:tag name="KSO_WM_BEAUTIFY_FLAG" val="#wm#"/>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gradient&quot;:[{&quot;brightness&quot;:0.4000000059604645,&quot;colorType&quot;:1,&quot;foreColorIndex&quot;:5,&quot;pos&quot;:0,&quot;transparency&quot;:0},{&quot;brightness&quot;:0,&quot;colorType&quot;:1,&quot;foreColorIndex&quot;:5,&quot;pos&quot;:0.44999998807907104,&quot;transparency&quot;:0}],&quot;type&quot;:3},&quot;glow&quot;:{&quot;colorType&quot;:0},&quot;line&quot;:{&quot;type&quot;:0},&quot;shadow&quot;:{&quot;brightness&quot;:-0.25,&quot;colorType&quot;:1,&quot;foreColorIndex&quot;:5,&quot;transparency&quot;:0.64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theme_color_indexes&quot;:[5,6,7,8,9,10]}"/>
  <p:tag name="KSO_WM_UNIT_DIAGRAM_SCHEMECOLOR_ID" val="5"/>
</p:tagLst>
</file>

<file path=ppt/tags/tag103.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20233541_1*l_h_i*1_4_1"/>
  <p:tag name="KSO_WM_TEMPLATE_CATEGORY" val="diagram"/>
  <p:tag name="KSO_WM_TEMPLATE_INDEX" val="20233541"/>
  <p:tag name="KSO_WM_UNIT_LAYERLEVEL" val="1_1_1"/>
  <p:tag name="KSO_WM_TAG_VERSION" val="3.0"/>
  <p:tag name="KSO_WM_BEAUTIFY_FLAG" val="#wm#"/>
  <p:tag name="KSO_WM_DIAGRAM_MAX_ITEMCNT" val="6"/>
  <p:tag name="KSO_WM_DIAGRAM_MIN_ITEMCNT" val="6"/>
  <p:tag name="KSO_WM_DIAGRAM_VIRTUALLY_FRAME" val="{&quot;height&quot;:382.3725984251969,&quot;left&quot;:43.9,&quot;top&quot;:101.45,&quot;width&quot;:819.31937007874}"/>
  <p:tag name="KSO_WM_DIAGRAM_COLOR_MATCH_VALUE" val="{&quot;shape&quot;:{&quot;fill&quot;:{&quot;gradient&quot;:[{&quot;brightness&quot;:0.4000000059604645,&quot;colorType&quot;:1,&quot;foreColorIndex&quot;:5,&quot;pos&quot;:0,&quot;transparency&quot;:0},{&quot;brightness&quot;:0,&quot;colorType&quot;:1,&quot;foreColorIndex&quot;:5,&quot;pos&quot;:0.44999998807907104,&quot;transparency&quot;:0}],&quot;type&quot;:3},&quot;glow&quot;:{&quot;colorType&quot;:0},&quot;line&quot;:{&quot;type&quot;:0},&quot;shadow&quot;:{&quot;brightness&quot;:-0.25,&quot;colorType&quot;:1,&quot;foreColorIndex&quot;:5,&quot;transparency&quot;:0.64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theme_color_indexes&quot;:[5,6,7,8,9,10]}"/>
  <p:tag name="KSO_WM_UNIT_DIAGRAM_SCHEMECOLOR_ID" val="5"/>
</p:tagLst>
</file>

<file path=ppt/tags/tag104.xml><?xml version="1.0" encoding="utf-8"?>
<p:tagLst xmlns:p="http://schemas.openxmlformats.org/presentationml/2006/main">
  <p:tag name="KSO_WM_BEAUTIFY_FLAG" val=""/>
</p:tagLst>
</file>

<file path=ppt/tags/tag105.xml><?xml version="1.0" encoding="utf-8"?>
<p:tagLst xmlns:p="http://schemas.openxmlformats.org/presentationml/2006/main">
  <p:tag name="KSO_WM_BEAUTIFY_FLAG" val=""/>
</p:tagLst>
</file>

<file path=ppt/tags/tag106.xml><?xml version="1.0" encoding="utf-8"?>
<p:tagLst xmlns:p="http://schemas.openxmlformats.org/presentationml/2006/main">
  <p:tag name="KSO_WM_BEAUTIFY_FLAG" val=""/>
</p:tagLst>
</file>

<file path=ppt/tags/tag107.xml><?xml version="1.0" encoding="utf-8"?>
<p:tagLst xmlns:p="http://schemas.openxmlformats.org/presentationml/2006/main">
  <p:tag name="KSO_WM_BEAUTIFY_FLAG" val=""/>
</p:tagLst>
</file>

<file path=ppt/tags/tag108.xml><?xml version="1.0" encoding="utf-8"?>
<p:tagLst xmlns:p="http://schemas.openxmlformats.org/presentationml/2006/main">
  <p:tag name="KSO_WM_BEAUTIFY_FLAG" val=""/>
</p:tagLst>
</file>

<file path=ppt/tags/tag109.xml><?xml version="1.0" encoding="utf-8"?>
<p:tagLst xmlns:p="http://schemas.openxmlformats.org/presentationml/2006/main">
  <p:tag name="KSO_WM_BEAUTIFY_FLAG" val=""/>
</p:tagLst>
</file>

<file path=ppt/tags/tag110.xml><?xml version="1.0" encoding="utf-8"?>
<p:tagLst xmlns:p="http://schemas.openxmlformats.org/presentationml/2006/main">
  <p:tag name="KSO_WM_BEAUTIFY_FLAG" val=""/>
</p:tagLst>
</file>

<file path=ppt/tags/tag111.xml><?xml version="1.0" encoding="utf-8"?>
<p:tagLst xmlns:p="http://schemas.openxmlformats.org/presentationml/2006/main">
  <p:tag name="KSO_WM_BEAUTIFY_FLAG" val=""/>
</p:tagLst>
</file>

<file path=ppt/tags/tag112.xml><?xml version="1.0" encoding="utf-8"?>
<p:tagLst xmlns:p="http://schemas.openxmlformats.org/presentationml/2006/main">
  <p:tag name="KSO_WM_BEAUTIFY_FLAG" val=""/>
</p:tagLst>
</file>

<file path=ppt/tags/tag113.xml><?xml version="1.0" encoding="utf-8"?>
<p:tagLst xmlns:p="http://schemas.openxmlformats.org/presentationml/2006/main">
  <p:tag name="KSO_WM_UNIT_FILL_FORE_SCHEMECOLOR_INDEX_1_BRIGHTNESS" val="0.4"/>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71"/>
  <p:tag name="KSO_WM_UNIT_FILL_FORE_SCHEMECOLOR_INDEX_2_TRANS" val="0"/>
  <p:tag name="KSO_WM_UNIT_FILL_GRADIENT_TYPE" val="0"/>
  <p:tag name="KSO_WM_UNIT_FILL_GRADIENT_ANGLE" val="45"/>
  <p:tag name="KSO_WM_UNIT_FILL_GRADIENT_DIRECTION" val="0"/>
  <p:tag name="KSO_WM_UNIT_TEXT_FILL_FORE_SCHEMECOLOR_INDEX_BRIGHTNESS" val="0"/>
  <p:tag name="KSO_WM_UNIT_HIGHLIGHT" val="0"/>
  <p:tag name="KSO_WM_UNIT_COMPATIBLE" val="0"/>
  <p:tag name="KSO_WM_UNIT_DIAGRAM_ISNUMVISUAL" val="0"/>
  <p:tag name="KSO_WM_UNIT_DIAGRAM_ISREFERUNIT" val="0"/>
  <p:tag name="KSO_WM_DIAGRAM_GROUP_CODE" val="o1-1"/>
  <p:tag name="KSO_WM_UNIT_ID" val="diagram20231105_2*o_h_i*1_1_1"/>
  <p:tag name="KSO_WM_TEMPLATE_CATEGORY" val="diagram"/>
  <p:tag name="KSO_WM_TEMPLATE_INDEX" val="20231105"/>
  <p:tag name="KSO_WM_UNIT_LAYERLEVEL" val="1_1_1"/>
  <p:tag name="KSO_WM_TAG_VERSION" val="3.0"/>
  <p:tag name="KSO_WM_DIAGRAM_VERSION" val="3"/>
  <p:tag name="KSO_WM_DIAGRAM_COLOR_TRICK" val="2"/>
  <p:tag name="KSO_WM_DIAGRAM_COLOR_TEXT_CAN_REMOVE" val="n"/>
  <p:tag name="KSO_WM_UNIT_SUBTYPE" val="d"/>
  <p:tag name="KSO_WM_DIAGRAM_MAX_ITEMCNT" val="6"/>
  <p:tag name="KSO_WM_DIAGRAM_MIN_ITEMCNT" val="2"/>
  <p:tag name="KSO_WM_DIAGRAM_VIRTUALLY_FRAME" val="{&quot;height&quot;:225.65001220703124,&quot;left&quot;:-26.280484647976163,&quot;top&quot;:102.42424586498831,&quot;width&quot;:391.20002441406257}"/>
  <p:tag name="KSO_WM_DIAGRAM_COLOR_MATCH_VALUE" val="{&quot;shape&quot;:{&quot;fill&quot;:{&quot;gradient&quot;:[{&quot;brightness&quot;:0.4000000059604645,&quot;colorType&quot;:1,&quot;foreColorIndex&quot;:5,&quot;pos&quot;:0,&quot;transparency&quot;:0},{&quot;brightness&quot;:0,&quot;colorType&quot;:1,&quot;foreColorIndex&quot;:5,&quot;pos&quot;:0.7099999785423279,&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FILL_TYPE" val="3"/>
  <p:tag name="KSO_WM_UNIT_TEXT_FILL_FORE_SCHEMECOLOR_INDEX" val="1"/>
  <p:tag name="KSO_WM_UNIT_TEXT_FILL_TYPE" val="1"/>
  <p:tag name="KSO_WM_DIAGRAM_USE_COLOR_VALUE" val="{&quot;color_scheme&quot;:1,&quot;color_type&quot;:1,&quot;theme_color_indexes&quot;:[]}"/>
</p:tagLst>
</file>

<file path=ppt/tags/tag114.xml><?xml version="1.0" encoding="utf-8"?>
<p:tagLst xmlns:p="http://schemas.openxmlformats.org/presentationml/2006/main">
  <p:tag name="KSO_WM_UNIT_FILL_FORE_SCHEMECOLOR_INDEX_1_BRIGHTNESS" val="0.4"/>
  <p:tag name="KSO_WM_UNIT_FILL_FORE_SCHEMECOLOR_INDEX_1" val="6"/>
  <p:tag name="KSO_WM_UNIT_FILL_FORE_SCHEMECOLOR_INDEX_1_POS" val="0"/>
  <p:tag name="KSO_WM_UNIT_FILL_FORE_SCHEMECOLOR_INDEX_1_TRANS" val="0"/>
  <p:tag name="KSO_WM_UNIT_FILL_FORE_SCHEMECOLOR_INDEX_2_BRIGHTNESS" val="0"/>
  <p:tag name="KSO_WM_UNIT_FILL_FORE_SCHEMECOLOR_INDEX_2" val="6"/>
  <p:tag name="KSO_WM_UNIT_FILL_FORE_SCHEMECOLOR_INDEX_2_POS" val="0.71"/>
  <p:tag name="KSO_WM_UNIT_FILL_FORE_SCHEMECOLOR_INDEX_2_TRANS" val="0"/>
  <p:tag name="KSO_WM_UNIT_FILL_GRADIENT_TYPE" val="0"/>
  <p:tag name="KSO_WM_UNIT_FILL_GRADIENT_ANGLE" val="45"/>
  <p:tag name="KSO_WM_UNIT_FILL_GRADIENT_DIRECTION" val="0"/>
  <p:tag name="KSO_WM_UNIT_TEXT_FILL_FORE_SCHEMECOLOR_INDEX_BRIGHTNESS" val="0"/>
  <p:tag name="KSO_WM_UNIT_HIGHLIGHT" val="0"/>
  <p:tag name="KSO_WM_UNIT_COMPATIBLE" val="0"/>
  <p:tag name="KSO_WM_UNIT_DIAGRAM_ISNUMVISUAL" val="0"/>
  <p:tag name="KSO_WM_UNIT_DIAGRAM_ISREFERUNIT" val="0"/>
  <p:tag name="KSO_WM_DIAGRAM_GROUP_CODE" val="o1-1"/>
  <p:tag name="KSO_WM_UNIT_ID" val="diagram20231105_2*o_h_i*1_2_1"/>
  <p:tag name="KSO_WM_TEMPLATE_CATEGORY" val="diagram"/>
  <p:tag name="KSO_WM_TEMPLATE_INDEX" val="20231105"/>
  <p:tag name="KSO_WM_UNIT_LAYERLEVEL" val="1_1_1"/>
  <p:tag name="KSO_WM_TAG_VERSION" val="3.0"/>
  <p:tag name="KSO_WM_DIAGRAM_VERSION" val="3"/>
  <p:tag name="KSO_WM_DIAGRAM_COLOR_TRICK" val="2"/>
  <p:tag name="KSO_WM_DIAGRAM_COLOR_TEXT_CAN_REMOVE" val="n"/>
  <p:tag name="KSO_WM_UNIT_SUBTYPE" val="d"/>
  <p:tag name="KSO_WM_DIAGRAM_MAX_ITEMCNT" val="6"/>
  <p:tag name="KSO_WM_DIAGRAM_MIN_ITEMCNT" val="2"/>
  <p:tag name="KSO_WM_DIAGRAM_VIRTUALLY_FRAME" val="{&quot;height&quot;:225.65001220703124,&quot;left&quot;:-26.280484647976163,&quot;top&quot;:102.42424586498831,&quot;width&quot;:391.20002441406257}"/>
  <p:tag name="KSO_WM_DIAGRAM_COLOR_MATCH_VALUE" val="{&quot;shape&quot;:{&quot;fill&quot;:{&quot;gradient&quot;:[{&quot;brightness&quot;:0.4000000059604645,&quot;colorType&quot;:1,&quot;foreColorIndex&quot;:8,&quot;pos&quot;:0,&quot;transparency&quot;:0},{&quot;brightness&quot;:0,&quot;colorType&quot;:1,&quot;foreColorIndex&quot;:8,&quot;pos&quot;:0.7099999785423279,&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2"/>
  <p:tag name="KSO_WM_UNIT_FILL_TYPE" val="3"/>
  <p:tag name="KSO_WM_UNIT_TEXT_FILL_FORE_SCHEMECOLOR_INDEX" val="1"/>
  <p:tag name="KSO_WM_UNIT_TEXT_FILL_TYPE" val="1"/>
  <p:tag name="KSO_WM_DIAGRAM_USE_COLOR_VALUE" val="{&quot;color_scheme&quot;:1,&quot;color_type&quot;:1,&quot;theme_color_indexes&quot;:[]}"/>
</p:tagLst>
</file>

<file path=ppt/tags/tag115.xml><?xml version="1.0" encoding="utf-8"?>
<p:tagLst xmlns:p="http://schemas.openxmlformats.org/presentationml/2006/main">
  <p:tag name="KSO_WM_UNIT_FILL_FORE_SCHEMECOLOR_INDEX_1_BRIGHTNESS" val="0.4"/>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71"/>
  <p:tag name="KSO_WM_UNIT_FILL_FORE_SCHEMECOLOR_INDEX_2_TRANS" val="0"/>
  <p:tag name="KSO_WM_UNIT_FILL_GRADIENT_TYPE" val="0"/>
  <p:tag name="KSO_WM_UNIT_FILL_GRADIENT_ANGLE" val="45"/>
  <p:tag name="KSO_WM_UNIT_FILL_GRADIENT_DIRECTION" val="0"/>
  <p:tag name="KSO_WM_UNIT_TEXT_FILL_FORE_SCHEMECOLOR_INDEX_BRIGHTNESS" val="0"/>
  <p:tag name="KSO_WM_UNIT_HIGHLIGHT" val="0"/>
  <p:tag name="KSO_WM_UNIT_COMPATIBLE" val="0"/>
  <p:tag name="KSO_WM_UNIT_DIAGRAM_ISNUMVISUAL" val="0"/>
  <p:tag name="KSO_WM_UNIT_DIAGRAM_ISREFERUNIT" val="0"/>
  <p:tag name="KSO_WM_DIAGRAM_GROUP_CODE" val="o1-1"/>
  <p:tag name="KSO_WM_UNIT_ID" val="diagram20231105_2*o_h_i*1_3_1"/>
  <p:tag name="KSO_WM_TEMPLATE_CATEGORY" val="diagram"/>
  <p:tag name="KSO_WM_TEMPLATE_INDEX" val="20231105"/>
  <p:tag name="KSO_WM_UNIT_LAYERLEVEL" val="1_1_1"/>
  <p:tag name="KSO_WM_TAG_VERSION" val="3.0"/>
  <p:tag name="KSO_WM_DIAGRAM_VERSION" val="3"/>
  <p:tag name="KSO_WM_DIAGRAM_COLOR_TRICK" val="2"/>
  <p:tag name="KSO_WM_DIAGRAM_COLOR_TEXT_CAN_REMOVE" val="n"/>
  <p:tag name="KSO_WM_UNIT_SUBTYPE" val="d"/>
  <p:tag name="KSO_WM_DIAGRAM_MAX_ITEMCNT" val="6"/>
  <p:tag name="KSO_WM_DIAGRAM_MIN_ITEMCNT" val="2"/>
  <p:tag name="KSO_WM_DIAGRAM_VIRTUALLY_FRAME" val="{&quot;height&quot;:225.65001220703124,&quot;left&quot;:-26.280484647976163,&quot;top&quot;:102.42424586498831,&quot;width&quot;:391.20002441406257}"/>
  <p:tag name="KSO_WM_DIAGRAM_COLOR_MATCH_VALUE" val="{&quot;shape&quot;:{&quot;fill&quot;:{&quot;gradient&quot;:[{&quot;brightness&quot;:0.4000000059604645,&quot;colorType&quot;:1,&quot;foreColorIndex&quot;:5,&quot;pos&quot;:0,&quot;transparency&quot;:0},{&quot;brightness&quot;:0,&quot;colorType&quot;:1,&quot;foreColorIndex&quot;:5,&quot;pos&quot;:0.7099999785423279,&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3"/>
  <p:tag name="KSO_WM_UNIT_FILL_TYPE" val="3"/>
  <p:tag name="KSO_WM_UNIT_TEXT_FILL_FORE_SCHEMECOLOR_INDEX" val="1"/>
  <p:tag name="KSO_WM_UNIT_TEXT_FILL_TYPE" val="1"/>
  <p:tag name="KSO_WM_DIAGRAM_USE_COLOR_VALUE" val="{&quot;color_scheme&quot;:1,&quot;color_type&quot;:1,&quot;theme_color_indexes&quot;:[]}"/>
</p:tagLst>
</file>

<file path=ppt/tags/tag116.xml><?xml version="1.0" encoding="utf-8"?>
<p:tagLst xmlns:p="http://schemas.openxmlformats.org/presentationml/2006/main">
  <p:tag name="KSO_WM_UNIT_FILL_FORE_SCHEMECOLOR_INDEX_1_BRIGHTNESS" val="0.4"/>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71"/>
  <p:tag name="KSO_WM_UNIT_FILL_FORE_SCHEMECOLOR_INDEX_2_TRANS" val="0"/>
  <p:tag name="KSO_WM_UNIT_FILL_GRADIENT_TYPE" val="0"/>
  <p:tag name="KSO_WM_UNIT_FILL_GRADIENT_ANGLE" val="45"/>
  <p:tag name="KSO_WM_UNIT_FILL_GRADIENT_DIRECTION" val="0"/>
  <p:tag name="KSO_WM_UNIT_TEXT_FILL_FORE_SCHEMECOLOR_INDEX_BRIGHTNESS" val="0"/>
  <p:tag name="KSO_WM_UNIT_HIGHLIGHT" val="0"/>
  <p:tag name="KSO_WM_UNIT_COMPATIBLE" val="0"/>
  <p:tag name="KSO_WM_UNIT_DIAGRAM_ISNUMVISUAL" val="0"/>
  <p:tag name="KSO_WM_UNIT_DIAGRAM_ISREFERUNIT" val="0"/>
  <p:tag name="KSO_WM_DIAGRAM_GROUP_CODE" val="o1-1"/>
  <p:tag name="KSO_WM_UNIT_ID" val="diagram20231105_5*o_h_i*845_1_1"/>
  <p:tag name="KSO_WM_TEMPLATE_CATEGORY" val="diagram"/>
  <p:tag name="KSO_WM_TEMPLATE_INDEX" val="20231105"/>
  <p:tag name="KSO_WM_UNIT_LAYERLEVEL" val="1_1_1"/>
  <p:tag name="KSO_WM_TAG_VERSION" val="3.0"/>
  <p:tag name="KSO_WM_DIAGRAM_VERSION" val="3"/>
  <p:tag name="KSO_WM_DIAGRAM_COLOR_TRICK" val="2"/>
  <p:tag name="KSO_WM_DIAGRAM_COLOR_TEXT_CAN_REMOVE" val="n"/>
  <p:tag name="KSO_WM_UNIT_SUBTYPE" val="d"/>
  <p:tag name="KSO_WM_DIAGRAM_MAX_ITEMCNT" val="6"/>
  <p:tag name="KSO_WM_DIAGRAM_MIN_ITEMCNT" val="2"/>
  <p:tag name="KSO_WM_DIAGRAM_VIRTUALLY_FRAME" val="{&quot;height&quot;:225.65001220703124,&quot;left&quot;:303.76951535202386,&quot;top&quot;:117.3742458649883,&quot;width&quot;:391.21765000230687}"/>
  <p:tag name="KSO_WM_DIAGRAM_COLOR_MATCH_VALUE" val="{&quot;shape&quot;:{&quot;fill&quot;:{&quot;gradient&quot;:[{&quot;brightness&quot;:0.4000000059604645,&quot;colorType&quot;:1,&quot;foreColorIndex&quot;:5,&quot;pos&quot;:0,&quot;transparency&quot;:0},{&quot;brightness&quot;:0,&quot;colorType&quot;:1,&quot;foreColorIndex&quot;:5,&quot;pos&quot;:0.7099999785423279,&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FILL_TYPE" val="3"/>
  <p:tag name="KSO_WM_UNIT_TEXT_FILL_FORE_SCHEMECOLOR_INDEX" val="1"/>
  <p:tag name="KSO_WM_UNIT_TEXT_FILL_TYPE" val="1"/>
  <p:tag name="KSO_WM_UNIT_USESOURCEFORMAT_APPLY" val="1"/>
  <p:tag name="KSO_WM_DIAGRAM_USE_COLOR_VALUE" val="{&quot;color_scheme&quot;:1,&quot;color_type&quot;:1,&quot;theme_color_indexes&quot;:[]}"/>
</p:tagLst>
</file>

<file path=ppt/tags/tag117.xml><?xml version="1.0" encoding="utf-8"?>
<p:tagLst xmlns:p="http://schemas.openxmlformats.org/presentationml/2006/main">
  <p:tag name="KSO_WM_UNIT_FILL_FORE_SCHEMECOLOR_INDEX_1_BRIGHTNESS" val="0.4"/>
  <p:tag name="KSO_WM_UNIT_FILL_FORE_SCHEMECOLOR_INDEX_1" val="6"/>
  <p:tag name="KSO_WM_UNIT_FILL_FORE_SCHEMECOLOR_INDEX_1_POS" val="0"/>
  <p:tag name="KSO_WM_UNIT_FILL_FORE_SCHEMECOLOR_INDEX_1_TRANS" val="0"/>
  <p:tag name="KSO_WM_UNIT_FILL_FORE_SCHEMECOLOR_INDEX_2_BRIGHTNESS" val="0"/>
  <p:tag name="KSO_WM_UNIT_FILL_FORE_SCHEMECOLOR_INDEX_2" val="6"/>
  <p:tag name="KSO_WM_UNIT_FILL_FORE_SCHEMECOLOR_INDEX_2_POS" val="0.71"/>
  <p:tag name="KSO_WM_UNIT_FILL_FORE_SCHEMECOLOR_INDEX_2_TRANS" val="0"/>
  <p:tag name="KSO_WM_UNIT_FILL_GRADIENT_TYPE" val="0"/>
  <p:tag name="KSO_WM_UNIT_FILL_GRADIENT_ANGLE" val="45"/>
  <p:tag name="KSO_WM_UNIT_FILL_GRADIENT_DIRECTION" val="0"/>
  <p:tag name="KSO_WM_UNIT_TEXT_FILL_FORE_SCHEMECOLOR_INDEX_BRIGHTNESS" val="0"/>
  <p:tag name="KSO_WM_UNIT_HIGHLIGHT" val="0"/>
  <p:tag name="KSO_WM_UNIT_COMPATIBLE" val="0"/>
  <p:tag name="KSO_WM_UNIT_DIAGRAM_ISNUMVISUAL" val="0"/>
  <p:tag name="KSO_WM_UNIT_DIAGRAM_ISREFERUNIT" val="0"/>
  <p:tag name="KSO_WM_DIAGRAM_GROUP_CODE" val="o1-1"/>
  <p:tag name="KSO_WM_UNIT_ID" val="diagram20231105_5*o_h_i*845_2_1"/>
  <p:tag name="KSO_WM_TEMPLATE_CATEGORY" val="diagram"/>
  <p:tag name="KSO_WM_TEMPLATE_INDEX" val="20231105"/>
  <p:tag name="KSO_WM_UNIT_LAYERLEVEL" val="1_1_1"/>
  <p:tag name="KSO_WM_TAG_VERSION" val="3.0"/>
  <p:tag name="KSO_WM_DIAGRAM_VERSION" val="3"/>
  <p:tag name="KSO_WM_DIAGRAM_COLOR_TRICK" val="2"/>
  <p:tag name="KSO_WM_DIAGRAM_COLOR_TEXT_CAN_REMOVE" val="n"/>
  <p:tag name="KSO_WM_UNIT_SUBTYPE" val="d"/>
  <p:tag name="KSO_WM_DIAGRAM_MAX_ITEMCNT" val="6"/>
  <p:tag name="KSO_WM_DIAGRAM_MIN_ITEMCNT" val="2"/>
  <p:tag name="KSO_WM_DIAGRAM_VIRTUALLY_FRAME" val="{&quot;height&quot;:225.65001220703124,&quot;left&quot;:303.76951535202386,&quot;top&quot;:117.3742458649883,&quot;width&quot;:391.21765000230687}"/>
  <p:tag name="KSO_WM_DIAGRAM_COLOR_MATCH_VALUE" val="{&quot;shape&quot;:{&quot;fill&quot;:{&quot;gradient&quot;:[{&quot;brightness&quot;:0.4000000059604645,&quot;colorType&quot;:1,&quot;foreColorIndex&quot;:8,&quot;pos&quot;:0,&quot;transparency&quot;:0},{&quot;brightness&quot;:0,&quot;colorType&quot;:1,&quot;foreColorIndex&quot;:8,&quot;pos&quot;:0.7099999785423279,&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2"/>
  <p:tag name="KSO_WM_UNIT_FILL_TYPE" val="3"/>
  <p:tag name="KSO_WM_UNIT_TEXT_FILL_FORE_SCHEMECOLOR_INDEX" val="1"/>
  <p:tag name="KSO_WM_UNIT_TEXT_FILL_TYPE" val="1"/>
  <p:tag name="KSO_WM_UNIT_USESOURCEFORMAT_APPLY" val="1"/>
  <p:tag name="KSO_WM_DIAGRAM_USE_COLOR_VALUE" val="{&quot;color_scheme&quot;:1,&quot;color_type&quot;:1,&quot;theme_color_indexes&quot;:[]}"/>
</p:tagLst>
</file>

<file path=ppt/tags/tag118.xml><?xml version="1.0" encoding="utf-8"?>
<p:tagLst xmlns:p="http://schemas.openxmlformats.org/presentationml/2006/main">
  <p:tag name="KSO_WM_UNIT_FILL_FORE_SCHEMECOLOR_INDEX_1_BRIGHTNESS" val="0.4"/>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71"/>
  <p:tag name="KSO_WM_UNIT_FILL_FORE_SCHEMECOLOR_INDEX_2_TRANS" val="0"/>
  <p:tag name="KSO_WM_UNIT_FILL_GRADIENT_TYPE" val="0"/>
  <p:tag name="KSO_WM_UNIT_FILL_GRADIENT_ANGLE" val="45"/>
  <p:tag name="KSO_WM_UNIT_FILL_GRADIENT_DIRECTION" val="0"/>
  <p:tag name="KSO_WM_UNIT_TEXT_FILL_FORE_SCHEMECOLOR_INDEX_BRIGHTNESS" val="0"/>
  <p:tag name="KSO_WM_UNIT_HIGHLIGHT" val="0"/>
  <p:tag name="KSO_WM_UNIT_COMPATIBLE" val="0"/>
  <p:tag name="KSO_WM_UNIT_DIAGRAM_ISNUMVISUAL" val="0"/>
  <p:tag name="KSO_WM_UNIT_DIAGRAM_ISREFERUNIT" val="0"/>
  <p:tag name="KSO_WM_DIAGRAM_GROUP_CODE" val="o1-1"/>
  <p:tag name="KSO_WM_UNIT_ID" val="diagram20231105_5*o_h_i*845_3_1"/>
  <p:tag name="KSO_WM_TEMPLATE_CATEGORY" val="diagram"/>
  <p:tag name="KSO_WM_TEMPLATE_INDEX" val="20231105"/>
  <p:tag name="KSO_WM_UNIT_LAYERLEVEL" val="1_1_1"/>
  <p:tag name="KSO_WM_TAG_VERSION" val="3.0"/>
  <p:tag name="KSO_WM_DIAGRAM_VERSION" val="3"/>
  <p:tag name="KSO_WM_DIAGRAM_COLOR_TRICK" val="2"/>
  <p:tag name="KSO_WM_DIAGRAM_COLOR_TEXT_CAN_REMOVE" val="n"/>
  <p:tag name="KSO_WM_UNIT_SUBTYPE" val="d"/>
  <p:tag name="KSO_WM_DIAGRAM_MAX_ITEMCNT" val="6"/>
  <p:tag name="KSO_WM_DIAGRAM_MIN_ITEMCNT" val="2"/>
  <p:tag name="KSO_WM_DIAGRAM_VIRTUALLY_FRAME" val="{&quot;height&quot;:225.65001220703124,&quot;left&quot;:303.76951535202386,&quot;top&quot;:117.3742458649883,&quot;width&quot;:391.21765000230687}"/>
  <p:tag name="KSO_WM_DIAGRAM_COLOR_MATCH_VALUE" val="{&quot;shape&quot;:{&quot;fill&quot;:{&quot;gradient&quot;:[{&quot;brightness&quot;:0.4000000059604645,&quot;colorType&quot;:1,&quot;foreColorIndex&quot;:5,&quot;pos&quot;:0,&quot;transparency&quot;:0},{&quot;brightness&quot;:0,&quot;colorType&quot;:1,&quot;foreColorIndex&quot;:5,&quot;pos&quot;:0.7099999785423279,&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3"/>
  <p:tag name="KSO_WM_UNIT_FILL_TYPE" val="3"/>
  <p:tag name="KSO_WM_UNIT_TEXT_FILL_FORE_SCHEMECOLOR_INDEX" val="1"/>
  <p:tag name="KSO_WM_UNIT_TEXT_FILL_TYPE" val="1"/>
  <p:tag name="KSO_WM_UNIT_USESOURCEFORMAT_APPLY" val="1"/>
  <p:tag name="KSO_WM_DIAGRAM_USE_COLOR_VALUE" val="{&quot;color_scheme&quot;:1,&quot;color_type&quot;:1,&quot;theme_color_indexes&quot;:[]}"/>
</p:tagLst>
</file>

<file path=ppt/tags/tag119.xml><?xml version="1.0" encoding="utf-8"?>
<p:tagLst xmlns:p="http://schemas.openxmlformats.org/presentationml/2006/main">
  <p:tag name="KSO_WM_UNIT_FILL_FORE_SCHEMECOLOR_INDEX_1_BRIGHTNESS" val="0.4"/>
  <p:tag name="KSO_WM_UNIT_FILL_FORE_SCHEMECOLOR_INDEX_1" val="6"/>
  <p:tag name="KSO_WM_UNIT_FILL_FORE_SCHEMECOLOR_INDEX_1_POS" val="0"/>
  <p:tag name="KSO_WM_UNIT_FILL_FORE_SCHEMECOLOR_INDEX_1_TRANS" val="0"/>
  <p:tag name="KSO_WM_UNIT_FILL_FORE_SCHEMECOLOR_INDEX_2_BRIGHTNESS" val="0"/>
  <p:tag name="KSO_WM_UNIT_FILL_FORE_SCHEMECOLOR_INDEX_2" val="6"/>
  <p:tag name="KSO_WM_UNIT_FILL_FORE_SCHEMECOLOR_INDEX_2_POS" val="0.71"/>
  <p:tag name="KSO_WM_UNIT_FILL_FORE_SCHEMECOLOR_INDEX_2_TRANS" val="0"/>
  <p:tag name="KSO_WM_UNIT_FILL_GRADIENT_TYPE" val="0"/>
  <p:tag name="KSO_WM_UNIT_FILL_GRADIENT_ANGLE" val="45"/>
  <p:tag name="KSO_WM_UNIT_FILL_GRADIENT_DIRECTION" val="0"/>
  <p:tag name="KSO_WM_UNIT_TEXT_FILL_FORE_SCHEMECOLOR_INDEX_BRIGHTNESS" val="0"/>
  <p:tag name="KSO_WM_UNIT_HIGHLIGHT" val="0"/>
  <p:tag name="KSO_WM_UNIT_COMPATIBLE" val="0"/>
  <p:tag name="KSO_WM_UNIT_DIAGRAM_ISNUMVISUAL" val="0"/>
  <p:tag name="KSO_WM_UNIT_DIAGRAM_ISREFERUNIT" val="0"/>
  <p:tag name="KSO_WM_DIAGRAM_GROUP_CODE" val="o1-1"/>
  <p:tag name="KSO_WM_UNIT_ID" val="diagram20231105_5*o_h_i*845_4_1"/>
  <p:tag name="KSO_WM_TEMPLATE_CATEGORY" val="diagram"/>
  <p:tag name="KSO_WM_TEMPLATE_INDEX" val="20231105"/>
  <p:tag name="KSO_WM_UNIT_LAYERLEVEL" val="1_1_1"/>
  <p:tag name="KSO_WM_TAG_VERSION" val="3.0"/>
  <p:tag name="KSO_WM_DIAGRAM_VERSION" val="3"/>
  <p:tag name="KSO_WM_DIAGRAM_COLOR_TRICK" val="2"/>
  <p:tag name="KSO_WM_DIAGRAM_COLOR_TEXT_CAN_REMOVE" val="n"/>
  <p:tag name="KSO_WM_UNIT_SUBTYPE" val="d"/>
  <p:tag name="KSO_WM_DIAGRAM_MAX_ITEMCNT" val="6"/>
  <p:tag name="KSO_WM_DIAGRAM_MIN_ITEMCNT" val="2"/>
  <p:tag name="KSO_WM_DIAGRAM_VIRTUALLY_FRAME" val="{&quot;height&quot;:225.65001220703124,&quot;left&quot;:303.76951535202386,&quot;top&quot;:117.3742458649883,&quot;width&quot;:391.21765000230687}"/>
  <p:tag name="KSO_WM_DIAGRAM_COLOR_MATCH_VALUE" val="{&quot;shape&quot;:{&quot;fill&quot;:{&quot;gradient&quot;:[{&quot;brightness&quot;:0.4000000059604645,&quot;colorType&quot;:1,&quot;foreColorIndex&quot;:8,&quot;pos&quot;:0,&quot;transparency&quot;:0},{&quot;brightness&quot;:0,&quot;colorType&quot;:1,&quot;foreColorIndex&quot;:8,&quot;pos&quot;:0.7099999785423279,&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4"/>
  <p:tag name="KSO_WM_UNIT_FILL_TYPE" val="3"/>
  <p:tag name="KSO_WM_UNIT_TEXT_FILL_FORE_SCHEMECOLOR_INDEX" val="1"/>
  <p:tag name="KSO_WM_UNIT_TEXT_FILL_TYPE" val="1"/>
  <p:tag name="KSO_WM_UNIT_USESOURCEFORMAT_APPLY" val="1"/>
  <p:tag name="KSO_WM_DIAGRAM_USE_COLOR_VALUE" val="{&quot;color_scheme&quot;:1,&quot;color_type&quot;:1,&quot;theme_color_indexes&quot;:[]}"/>
</p:tagLst>
</file>

<file path=ppt/tags/tag120.xml><?xml version="1.0" encoding="utf-8"?>
<p:tagLst xmlns:p="http://schemas.openxmlformats.org/presentationml/2006/main">
  <p:tag name="KSO_WM_UNIT_FILL_FORE_SCHEMECOLOR_INDEX_1_BRIGHTNESS" val="0.4"/>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71"/>
  <p:tag name="KSO_WM_UNIT_FILL_FORE_SCHEMECOLOR_INDEX_2_TRANS" val="0"/>
  <p:tag name="KSO_WM_UNIT_FILL_GRADIENT_TYPE" val="0"/>
  <p:tag name="KSO_WM_UNIT_FILL_GRADIENT_ANGLE" val="45"/>
  <p:tag name="KSO_WM_UNIT_FILL_GRADIENT_DIRECTION" val="0"/>
  <p:tag name="KSO_WM_UNIT_TEXT_FILL_FORE_SCHEMECOLOR_INDEX_BRIGHTNESS" val="0"/>
  <p:tag name="KSO_WM_UNIT_HIGHLIGHT" val="0"/>
  <p:tag name="KSO_WM_UNIT_COMPATIBLE" val="0"/>
  <p:tag name="KSO_WM_UNIT_DIAGRAM_ISNUMVISUAL" val="0"/>
  <p:tag name="KSO_WM_UNIT_DIAGRAM_ISREFERUNIT" val="0"/>
  <p:tag name="KSO_WM_DIAGRAM_GROUP_CODE" val="o1-1"/>
  <p:tag name="KSO_WM_UNIT_ID" val="diagram20231105_5*o_h_i*845_5_1"/>
  <p:tag name="KSO_WM_TEMPLATE_CATEGORY" val="diagram"/>
  <p:tag name="KSO_WM_TEMPLATE_INDEX" val="20231105"/>
  <p:tag name="KSO_WM_UNIT_LAYERLEVEL" val="1_1_1"/>
  <p:tag name="KSO_WM_TAG_VERSION" val="3.0"/>
  <p:tag name="KSO_WM_DIAGRAM_VERSION" val="3"/>
  <p:tag name="KSO_WM_DIAGRAM_COLOR_TRICK" val="2"/>
  <p:tag name="KSO_WM_DIAGRAM_COLOR_TEXT_CAN_REMOVE" val="n"/>
  <p:tag name="KSO_WM_UNIT_SUBTYPE" val="d"/>
  <p:tag name="KSO_WM_DIAGRAM_MAX_ITEMCNT" val="6"/>
  <p:tag name="KSO_WM_DIAGRAM_MIN_ITEMCNT" val="2"/>
  <p:tag name="KSO_WM_DIAGRAM_VIRTUALLY_FRAME" val="{&quot;height&quot;:225.65001220703124,&quot;left&quot;:303.76951535202386,&quot;top&quot;:117.3742458649883,&quot;width&quot;:391.21765000230687}"/>
  <p:tag name="KSO_WM_DIAGRAM_COLOR_MATCH_VALUE" val="{&quot;shape&quot;:{&quot;fill&quot;:{&quot;gradient&quot;:[{&quot;brightness&quot;:0.4000000059604645,&quot;colorType&quot;:1,&quot;foreColorIndex&quot;:5,&quot;pos&quot;:0,&quot;transparency&quot;:0},{&quot;brightness&quot;:0,&quot;colorType&quot;:1,&quot;foreColorIndex&quot;:5,&quot;pos&quot;:0.7099999785423279,&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5"/>
  <p:tag name="KSO_WM_UNIT_FILL_TYPE" val="3"/>
  <p:tag name="KSO_WM_UNIT_TEXT_FILL_FORE_SCHEMECOLOR_INDEX" val="1"/>
  <p:tag name="KSO_WM_UNIT_TEXT_FILL_TYPE" val="1"/>
  <p:tag name="KSO_WM_UNIT_USESOURCEFORMAT_APPLY" val="1"/>
  <p:tag name="KSO_WM_DIAGRAM_USE_COLOR_VALUE" val="{&quot;color_scheme&quot;:1,&quot;color_type&quot;:1,&quot;theme_color_indexes&quot;:[]}"/>
</p:tagLst>
</file>

<file path=ppt/tags/tag121.xml><?xml version="1.0" encoding="utf-8"?>
<p:tagLst xmlns:p="http://schemas.openxmlformats.org/presentationml/2006/main">
  <p:tag name="KSO_WM_UNIT_FILL_FORE_SCHEMECOLOR_INDEX_1_BRIGHTNESS" val="0.4"/>
  <p:tag name="KSO_WM_UNIT_FILL_FORE_SCHEMECOLOR_INDEX_1" val="6"/>
  <p:tag name="KSO_WM_UNIT_FILL_FORE_SCHEMECOLOR_INDEX_1_POS" val="0"/>
  <p:tag name="KSO_WM_UNIT_FILL_FORE_SCHEMECOLOR_INDEX_1_TRANS" val="0"/>
  <p:tag name="KSO_WM_UNIT_FILL_FORE_SCHEMECOLOR_INDEX_2_BRIGHTNESS" val="0"/>
  <p:tag name="KSO_WM_UNIT_FILL_FORE_SCHEMECOLOR_INDEX_2" val="6"/>
  <p:tag name="KSO_WM_UNIT_FILL_FORE_SCHEMECOLOR_INDEX_2_POS" val="0.71"/>
  <p:tag name="KSO_WM_UNIT_FILL_FORE_SCHEMECOLOR_INDEX_2_TRANS" val="0"/>
  <p:tag name="KSO_WM_UNIT_FILL_GRADIENT_TYPE" val="0"/>
  <p:tag name="KSO_WM_UNIT_FILL_GRADIENT_ANGLE" val="45"/>
  <p:tag name="KSO_WM_UNIT_FILL_GRADIENT_DIRECTION" val="0"/>
  <p:tag name="KSO_WM_UNIT_TEXT_FILL_FORE_SCHEMECOLOR_INDEX_BRIGHTNESS" val="0"/>
  <p:tag name="KSO_WM_UNIT_HIGHLIGHT" val="0"/>
  <p:tag name="KSO_WM_UNIT_COMPATIBLE" val="0"/>
  <p:tag name="KSO_WM_UNIT_DIAGRAM_ISNUMVISUAL" val="0"/>
  <p:tag name="KSO_WM_UNIT_DIAGRAM_ISREFERUNIT" val="0"/>
  <p:tag name="KSO_WM_DIAGRAM_GROUP_CODE" val="o1-1"/>
  <p:tag name="KSO_WM_UNIT_ID" val="diagram20231105_5*o_h_i*845_6_1"/>
  <p:tag name="KSO_WM_TEMPLATE_CATEGORY" val="diagram"/>
  <p:tag name="KSO_WM_TEMPLATE_INDEX" val="20231105"/>
  <p:tag name="KSO_WM_UNIT_LAYERLEVEL" val="1_1_1"/>
  <p:tag name="KSO_WM_TAG_VERSION" val="3.0"/>
  <p:tag name="KSO_WM_DIAGRAM_VERSION" val="3"/>
  <p:tag name="KSO_WM_DIAGRAM_COLOR_TRICK" val="2"/>
  <p:tag name="KSO_WM_DIAGRAM_COLOR_TEXT_CAN_REMOVE" val="n"/>
  <p:tag name="KSO_WM_UNIT_SUBTYPE" val="d"/>
  <p:tag name="KSO_WM_DIAGRAM_MAX_ITEMCNT" val="6"/>
  <p:tag name="KSO_WM_DIAGRAM_MIN_ITEMCNT" val="2"/>
  <p:tag name="KSO_WM_DIAGRAM_VIRTUALLY_FRAME" val="{&quot;height&quot;:225.65001220703124,&quot;left&quot;:303.76951535202386,&quot;top&quot;:117.3742458649883,&quot;width&quot;:391.21765000230687}"/>
  <p:tag name="KSO_WM_DIAGRAM_COLOR_MATCH_VALUE" val="{&quot;shape&quot;:{&quot;fill&quot;:{&quot;gradient&quot;:[{&quot;brightness&quot;:0.4000000059604645,&quot;colorType&quot;:1,&quot;foreColorIndex&quot;:8,&quot;pos&quot;:0,&quot;transparency&quot;:0},{&quot;brightness&quot;:0,&quot;colorType&quot;:1,&quot;foreColorIndex&quot;:8,&quot;pos&quot;:0.7099999785423279,&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6"/>
  <p:tag name="KSO_WM_UNIT_FILL_TYPE" val="3"/>
  <p:tag name="KSO_WM_UNIT_TEXT_FILL_FORE_SCHEMECOLOR_INDEX" val="1"/>
  <p:tag name="KSO_WM_UNIT_TEXT_FILL_TYPE" val="1"/>
  <p:tag name="KSO_WM_UNIT_USESOURCEFORMAT_APPLY" val="1"/>
  <p:tag name="KSO_WM_DIAGRAM_USE_COLOR_VALUE" val="{&quot;color_scheme&quot;:1,&quot;color_type&quot;:1,&quot;theme_color_indexes&quot;:[]}"/>
</p:tagLst>
</file>

<file path=ppt/tags/tag122.xml><?xml version="1.0" encoding="utf-8"?>
<p:tagLst xmlns:p="http://schemas.openxmlformats.org/presentationml/2006/main">
  <p:tag name="KSO_WM_BEAUTIFY_FLAG" val=""/>
</p:tagLst>
</file>

<file path=ppt/tags/tag123.xml><?xml version="1.0" encoding="utf-8"?>
<p:tagLst xmlns:p="http://schemas.openxmlformats.org/presentationml/2006/main">
  <p:tag name="KSO_WM_BEAUTIFY_FLAG" val=""/>
</p:tagLst>
</file>

<file path=ppt/tags/tag124.xml><?xml version="1.0" encoding="utf-8"?>
<p:tagLst xmlns:p="http://schemas.openxmlformats.org/presentationml/2006/main">
  <p:tag name="KSO_WM_BEAUTIFY_FLAG" val=""/>
</p:tagLst>
</file>

<file path=ppt/tags/tag125.xml><?xml version="1.0" encoding="utf-8"?>
<p:tagLst xmlns:p="http://schemas.openxmlformats.org/presentationml/2006/main">
  <p:tag name="KSO_WM_BEAUTIFY_FLAG" val=""/>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315_4*l_h_i*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UNIT_SUBTYPE" val="d"/>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gradient&quot;:[{&quot;brightness&quot;:0.4000000059604645,&quot;colorType&quot;:1,&quot;foreColorIndex&quot;:5,&quot;pos&quot;:0,&quot;transparency&quot;:0},{&quot;brightness&quot;:0,&quot;colorType&quot;:1,&quot;foreColorIndex&quot;:5,&quot;pos&quot;:1,&quot;transparency&quot;:0},{&quot;brightness&quot;:0,&quot;colorType&quot;:1,&quot;foreColorIndex&quot;:5,&quot;pos&quot;:0.5,&quot;transparency&quot;:0}],&quot;type&quot;:3},&quot;glow&quot;:{&quot;colorType&quot;:0},&quot;line&quot;:{&quot;solidLine&quot;:{&quot;brightness&quot;:0,&quot;colorType&quot;:1,&quot;foreColorIndex&quot;:5,&quot;transparency&quot;:0},&quot;type&quot;:1},&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FILL_TYPE" val="3"/>
  <p:tag name="KSO_WM_UNIT_LINE_FORE_SCHEMECOLOR_INDEX" val="5"/>
  <p:tag name="KSO_WM_DIAGRAM_USE_COLOR_VALUE" val="{&quot;color_scheme&quot;:1,&quot;color_type&quot;:1,&quot;theme_color_indexes&quot;:[]}"/>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315_4*l_h_i*1_1_2"/>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solid&quot;:{&quot;brightness&quot;:0.800000011920929,&quot;colorType&quot;:1,&quot;foreColorIndex&quot;:5,&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
</p:tagLst>
</file>

<file path=ppt/tags/tag128.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ID" val="diagram20230315_4*l_h_f*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点击此处添加正文，文字是您思想的提炼,为了最终演示发布的良好效果"/>
  <p:tag name="KSO_WM_UNIT_TEXT_FILL_FORE_SCHEMECOLOR_INDEX" val="1"/>
  <p:tag name="KSO_WM_UNIT_TEXT_FILL_TYPE" val="1"/>
  <p:tag name="KSO_WM_DIAGRAM_USE_COLOR_VALUE" val="{&quot;color_scheme&quot;:1,&quot;color_type&quot;:1,&quot;theme_color_indexes&quot;:[]}"/>
</p:tagLst>
</file>

<file path=ppt/tags/tag129.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ID" val="diagram20230315_4*l_h_a*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小标题"/>
  <p:tag name="KSO_WM_UNIT_TEXT_FILL_FORE_SCHEMECOLOR_INDEX" val="1"/>
  <p:tag name="KSO_WM_UNIT_TEXT_FILL_TYPE" val="1"/>
  <p:tag name="KSO_WM_DIAGRAM_USE_COLOR_VALUE" val="{&quot;color_scheme&quot;:1,&quot;color_type&quot;:1,&quot;theme_color_indexes&quot;:[]}"/>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315_4*l_h_i*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UNIT_SUBTYPE" val="d"/>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gradient&quot;:[{&quot;brightness&quot;:0.4000000059604645,&quot;colorType&quot;:1,&quot;foreColorIndex&quot;:5,&quot;pos&quot;:0,&quot;transparency&quot;:0},{&quot;brightness&quot;:0,&quot;colorType&quot;:1,&quot;foreColorIndex&quot;:5,&quot;pos&quot;:1,&quot;transparency&quot;:0},{&quot;brightness&quot;:0,&quot;colorType&quot;:1,&quot;foreColorIndex&quot;:5,&quot;pos&quot;:0.5,&quot;transparency&quot;:0}],&quot;type&quot;:3},&quot;glow&quot;:{&quot;colorType&quot;:0},&quot;line&quot;:{&quot;solidLine&quot;:{&quot;brightness&quot;:0,&quot;colorType&quot;:1,&quot;foreColorIndex&quot;:5,&quot;transparency&quot;:0},&quot;type&quot;:1},&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FILL_TYPE" val="3"/>
  <p:tag name="KSO_WM_UNIT_LINE_FORE_SCHEMECOLOR_INDEX" val="5"/>
  <p:tag name="KSO_WM_DIAGRAM_USE_COLOR_VALUE" val="{&quot;color_scheme&quot;:1,&quot;color_type&quot;:1,&quot;theme_color_indexes&quot;:[]}"/>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315_4*l_h_i*1_1_2"/>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solid&quot;:{&quot;brightness&quot;:0.800000011920929,&quot;colorType&quot;:1,&quot;foreColorIndex&quot;:5,&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
</p:tagLst>
</file>

<file path=ppt/tags/tag132.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ID" val="diagram20230315_4*l_h_f*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点击此处添加正文，文字是您思想的提炼,为了最终演示发布的良好效果"/>
  <p:tag name="KSO_WM_UNIT_TEXT_FILL_FORE_SCHEMECOLOR_INDEX" val="1"/>
  <p:tag name="KSO_WM_UNIT_TEXT_FILL_TYPE" val="1"/>
  <p:tag name="KSO_WM_DIAGRAM_USE_COLOR_VALUE" val="{&quot;color_scheme&quot;:1,&quot;color_type&quot;:1,&quot;theme_color_indexes&quot;:[]}"/>
</p:tagLst>
</file>

<file path=ppt/tags/tag133.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ID" val="diagram20230315_4*l_h_a*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小标题"/>
  <p:tag name="KSO_WM_UNIT_TEXT_FILL_FORE_SCHEMECOLOR_INDEX" val="1"/>
  <p:tag name="KSO_WM_UNIT_TEXT_FILL_TYPE" val="1"/>
  <p:tag name="KSO_WM_DIAGRAM_USE_COLOR_VALUE" val="{&quot;color_scheme&quot;:1,&quot;color_type&quot;:1,&quot;theme_color_indexes&quot;:[]}"/>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315_4*l_h_i*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UNIT_SUBTYPE" val="d"/>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gradient&quot;:[{&quot;brightness&quot;:0.4000000059604645,&quot;colorType&quot;:1,&quot;foreColorIndex&quot;:5,&quot;pos&quot;:0,&quot;transparency&quot;:0},{&quot;brightness&quot;:0,&quot;colorType&quot;:1,&quot;foreColorIndex&quot;:5,&quot;pos&quot;:1,&quot;transparency&quot;:0},{&quot;brightness&quot;:0,&quot;colorType&quot;:1,&quot;foreColorIndex&quot;:5,&quot;pos&quot;:0.5,&quot;transparency&quot;:0}],&quot;type&quot;:3},&quot;glow&quot;:{&quot;colorType&quot;:0},&quot;line&quot;:{&quot;solidLine&quot;:{&quot;brightness&quot;:0,&quot;colorType&quot;:1,&quot;foreColorIndex&quot;:5,&quot;transparency&quot;:0},&quot;type&quot;:1},&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FILL_TYPE" val="3"/>
  <p:tag name="KSO_WM_UNIT_LINE_FORE_SCHEMECOLOR_INDEX" val="5"/>
  <p:tag name="KSO_WM_DIAGRAM_USE_COLOR_VALUE" val="{&quot;color_scheme&quot;:1,&quot;color_type&quot;:1,&quot;theme_color_indexes&quot;:[]}"/>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315_4*l_h_i*1_1_2"/>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solid&quot;:{&quot;brightness&quot;:0.800000011920929,&quot;colorType&quot;:1,&quot;foreColorIndex&quot;:5,&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
</p:tagLst>
</file>

<file path=ppt/tags/tag136.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ID" val="diagram20230315_4*l_h_f*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点击此处添加正文，文字是您思想的提炼,为了最终演示发布的良好效果"/>
  <p:tag name="KSO_WM_UNIT_TEXT_FILL_FORE_SCHEMECOLOR_INDEX" val="1"/>
  <p:tag name="KSO_WM_UNIT_TEXT_FILL_TYPE" val="1"/>
  <p:tag name="KSO_WM_DIAGRAM_USE_COLOR_VALUE" val="{&quot;color_scheme&quot;:1,&quot;color_type&quot;:1,&quot;theme_color_indexes&quot;:[]}"/>
</p:tagLst>
</file>

<file path=ppt/tags/tag137.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ID" val="diagram20230315_4*l_h_a*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小标题"/>
  <p:tag name="KSO_WM_UNIT_TEXT_FILL_FORE_SCHEMECOLOR_INDEX" val="1"/>
  <p:tag name="KSO_WM_UNIT_TEXT_FILL_TYPE" val="1"/>
  <p:tag name="KSO_WM_DIAGRAM_USE_COLOR_VALUE" val="{&quot;color_scheme&quot;:1,&quot;color_type&quot;:1,&quot;theme_color_indexes&quot;:[]}"/>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315_4*l_h_i*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UNIT_SUBTYPE" val="d"/>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gradient&quot;:[{&quot;brightness&quot;:0.4000000059604645,&quot;colorType&quot;:1,&quot;foreColorIndex&quot;:5,&quot;pos&quot;:0,&quot;transparency&quot;:0},{&quot;brightness&quot;:0,&quot;colorType&quot;:1,&quot;foreColorIndex&quot;:5,&quot;pos&quot;:1,&quot;transparency&quot;:0},{&quot;brightness&quot;:0,&quot;colorType&quot;:1,&quot;foreColorIndex&quot;:5,&quot;pos&quot;:0.5,&quot;transparency&quot;:0}],&quot;type&quot;:3},&quot;glow&quot;:{&quot;colorType&quot;:0},&quot;line&quot;:{&quot;solidLine&quot;:{&quot;brightness&quot;:0,&quot;colorType&quot;:1,&quot;foreColorIndex&quot;:5,&quot;transparency&quot;:0},&quot;type&quot;:1},&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FILL_TYPE" val="3"/>
  <p:tag name="KSO_WM_UNIT_LINE_FORE_SCHEMECOLOR_INDEX" val="5"/>
  <p:tag name="KSO_WM_DIAGRAM_USE_COLOR_VALUE" val="{&quot;color_scheme&quot;:1,&quot;color_type&quot;:1,&quot;theme_color_indexes&quot;:[]}"/>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315_4*l_h_i*1_1_2"/>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solid&quot;:{&quot;brightness&quot;:0.800000011920929,&quot;colorType&quot;:1,&quot;foreColorIndex&quot;:5,&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
</p:tagLst>
</file>

<file path=ppt/tags/tag140.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ID" val="diagram20230315_4*l_h_f*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点击此处添加正文，文字是您思想的提炼,为了最终演示发布的良好效果"/>
  <p:tag name="KSO_WM_UNIT_TEXT_FILL_FORE_SCHEMECOLOR_INDEX" val="1"/>
  <p:tag name="KSO_WM_UNIT_TEXT_FILL_TYPE" val="1"/>
  <p:tag name="KSO_WM_DIAGRAM_USE_COLOR_VALUE" val="{&quot;color_scheme&quot;:1,&quot;color_type&quot;:1,&quot;theme_color_indexes&quot;:[]}"/>
</p:tagLst>
</file>

<file path=ppt/tags/tag141.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ID" val="diagram20230315_4*l_h_a*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小标题"/>
  <p:tag name="KSO_WM_UNIT_TEXT_FILL_FORE_SCHEMECOLOR_INDEX" val="1"/>
  <p:tag name="KSO_WM_UNIT_TEXT_FILL_TYPE" val="1"/>
  <p:tag name="KSO_WM_DIAGRAM_USE_COLOR_VALUE" val="{&quot;color_scheme&quot;:1,&quot;color_type&quot;:1,&quot;theme_color_indexes&quot;:[]}"/>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315_4*l_h_i*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UNIT_SUBTYPE" val="d"/>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gradient&quot;:[{&quot;brightness&quot;:0.4000000059604645,&quot;colorType&quot;:1,&quot;foreColorIndex&quot;:5,&quot;pos&quot;:0,&quot;transparency&quot;:0},{&quot;brightness&quot;:0,&quot;colorType&quot;:1,&quot;foreColorIndex&quot;:5,&quot;pos&quot;:1,&quot;transparency&quot;:0},{&quot;brightness&quot;:0,&quot;colorType&quot;:1,&quot;foreColorIndex&quot;:5,&quot;pos&quot;:0.5,&quot;transparency&quot;:0}],&quot;type&quot;:3},&quot;glow&quot;:{&quot;colorType&quot;:0},&quot;line&quot;:{&quot;solidLine&quot;:{&quot;brightness&quot;:0,&quot;colorType&quot;:1,&quot;foreColorIndex&quot;:5,&quot;transparency&quot;:0},&quot;type&quot;:1},&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FILL_TYPE" val="3"/>
  <p:tag name="KSO_WM_UNIT_LINE_FORE_SCHEMECOLOR_INDEX" val="5"/>
  <p:tag name="KSO_WM_DIAGRAM_USE_COLOR_VALUE" val="{&quot;color_scheme&quot;:1,&quot;color_type&quot;:1,&quot;theme_color_indexes&quot;:[]}"/>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315_4*l_h_i*1_1_2"/>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solid&quot;:{&quot;brightness&quot;:0.800000011920929,&quot;colorType&quot;:1,&quot;foreColorIndex&quot;:5,&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
</p:tagLst>
</file>

<file path=ppt/tags/tag144.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ID" val="diagram20230315_4*l_h_f*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点击此处添加正文，文字是您思想的提炼,为了最终演示发布的良好效果"/>
  <p:tag name="KSO_WM_UNIT_TEXT_FILL_FORE_SCHEMECOLOR_INDEX" val="1"/>
  <p:tag name="KSO_WM_UNIT_TEXT_FILL_TYPE" val="1"/>
  <p:tag name="KSO_WM_DIAGRAM_USE_COLOR_VALUE" val="{&quot;color_scheme&quot;:1,&quot;color_type&quot;:1,&quot;theme_color_indexes&quot;:[]}"/>
</p:tagLst>
</file>

<file path=ppt/tags/tag145.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ID" val="diagram20230315_4*l_h_a*1_1_1"/>
  <p:tag name="KSO_WM_TEMPLATE_CATEGORY" val="diagram"/>
  <p:tag name="KSO_WM_TEMPLATE_INDEX" val="20230315"/>
  <p:tag name="KSO_WM_UNIT_LAYERLEVEL" val="1_1_1"/>
  <p:tag name="KSO_WM_TAG_VERSION" val="3.0"/>
  <p:tag name="KSO_WM_DIAGRAM_COLOR_TRICK" val="2"/>
  <p:tag name="KSO_WM_DIAGRAM_COLOR_TEXT_CAN_REMOVE" val="n"/>
  <p:tag name="KSO_WM_DIAGRAM_GROUP_CODE" val="l1-1"/>
  <p:tag name="KSO_WM_DIAGRAM_VERSION" val="3"/>
  <p:tag name="KSO_WM_DIAGRAM_MAX_ITEMCNT" val="6"/>
  <p:tag name="KSO_WM_DIAGRAM_MIN_ITEMCNT" val="2"/>
  <p:tag name="KSO_WM_DIAGRAM_VIRTUALLY_FRAME" val="{&quot;height&quot;:292,&quot;left&quot;:16.45,&quot;top&quot;:98.95,&quot;width&quot;:687.5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小标题"/>
  <p:tag name="KSO_WM_UNIT_TEXT_FILL_FORE_SCHEMECOLOR_INDEX" val="1"/>
  <p:tag name="KSO_WM_UNIT_TEXT_FILL_TYPE" val="1"/>
  <p:tag name="KSO_WM_DIAGRAM_USE_COLOR_VALUE" val="{&quot;color_scheme&quot;:1,&quot;color_type&quot;:1,&quot;theme_color_indexes&quot;:[]}"/>
</p:tagLst>
</file>

<file path=ppt/tags/tag146.xml><?xml version="1.0" encoding="utf-8"?>
<p:tagLst xmlns:p="http://schemas.openxmlformats.org/presentationml/2006/main">
  <p:tag name="KSO_WM_BEAUTIFY_FLAG" val=""/>
</p:tagLst>
</file>

<file path=ppt/tags/tag147.xml><?xml version="1.0" encoding="utf-8"?>
<p:tagLst xmlns:p="http://schemas.openxmlformats.org/presentationml/2006/main">
  <p:tag name="GD_WM" val="Freeform 916"/>
  <p:tag name="KSO_WM_UNIT_HIGHLIGHT" val="0"/>
  <p:tag name="KSO_WM_UNIT_COMPATIBLE" val="0"/>
  <p:tag name="KSO_WM_UNIT_DIAGRAM_ISNUMVISUAL" val="0"/>
  <p:tag name="KSO_WM_UNIT_DIAGRAM_ISREFERUNIT" val="0"/>
  <p:tag name="KSO_WM_UNIT_ID" val="diagram20228681_3*l_h_i*1_1_1"/>
  <p:tag name="KSO_WM_TEMPLATE_CATEGORY" val="diagram"/>
  <p:tag name="KSO_WM_TEMPLATE_INDEX" val="20228681"/>
  <p:tag name="KSO_WM_UNIT_LAYERLEVEL" val="1_1_1"/>
  <p:tag name="KSO_WM_TAG_VERSION" val="1.0"/>
  <p:tag name="KSO_WM_DIAGRAM_GROUP_CODE" val="l1-1"/>
  <p:tag name="KSO_WM_UNIT_TYPE" val="l_h_i"/>
  <p:tag name="KSO_WM_UNIT_INDEX" val="1_1_1"/>
  <p:tag name="KSO_WM_UNIT_FILL_FORE_SCHEMECOLOR_INDEX" val="5"/>
  <p:tag name="KSO_WM_UNIT_FILL_TYPE" val="1"/>
  <p:tag name="KSO_WM_UNIT_SHADOW_SCHEMECOLOR_INDEX" val="5"/>
  <p:tag name="KSO_WM_UNIT_TEXT_FILL_FORE_SCHEMECOLOR_INDEX" val="14"/>
  <p:tag name="KSO_WM_UNIT_TEXT_FILL_TYPE" val="1"/>
  <p:tag name="KSO_WM_DIAGRAM_VIRTUALLY_FRAME" val="{&quot;height&quot;:413.9787932859461,&quot;left&quot;:99.91251968503937,&quot;top&quot;:118.36251968503936,&quot;width&quot;:698.1196081654155}"/>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681_3*l_h_a*1_1_1"/>
  <p:tag name="KSO_WM_TEMPLATE_CATEGORY" val="diagram"/>
  <p:tag name="KSO_WM_TEMPLATE_INDEX" val="20228681"/>
  <p:tag name="KSO_WM_UNIT_LAYERLEVEL" val="1_1_1"/>
  <p:tag name="KSO_WM_TAG_VERSION" val="1.0"/>
  <p:tag name="KSO_WM_UNIT_ISCONTENTSTITLE" val="0"/>
  <p:tag name="KSO_WM_UNIT_ISNUMDGMTITLE" val="0"/>
  <p:tag name="KSO_WM_UNIT_PRESET_TEXT" val="添加小标题"/>
  <p:tag name="KSO_WM_UNIT_NOCLEAR" val="0"/>
  <p:tag name="KSO_WM_DIAGRAM_GROUP_CODE" val="l1-1"/>
  <p:tag name="KSO_WM_UNIT_TYPE" val="l_h_a"/>
  <p:tag name="KSO_WM_UNIT_INDEX" val="1_1_1"/>
  <p:tag name="KSO_WM_UNIT_TEXT_FILL_FORE_SCHEMECOLOR_INDEX" val="13"/>
  <p:tag name="KSO_WM_UNIT_TEXT_FILL_TYPE" val="1"/>
  <p:tag name="KSO_WM_DIAGRAM_VIRTUALLY_FRAME" val="{&quot;height&quot;:413.9787932859461,&quot;left&quot;:99.91251968503937,&quot;top&quot;:118.36251968503936,&quot;width&quot;:698.1196081654155}"/>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681_3*l_h_f*1_1_1"/>
  <p:tag name="KSO_WM_TEMPLATE_CATEGORY" val="diagram"/>
  <p:tag name="KSO_WM_TEMPLATE_INDEX" val="20228681"/>
  <p:tag name="KSO_WM_UNIT_LAYERLEVEL" val="1_1_1"/>
  <p:tag name="KSO_WM_TAG_VERSION" val="1.0"/>
  <p:tag name="KSO_WM_UNIT_SUBTYPE" val="a"/>
  <p:tag name="KSO_WM_UNIT_PRESET_TEXT" val="单击此处输入你的正文，文字是您思想的提炼。"/>
  <p:tag name="KSO_WM_UNIT_NOCLEAR" val="0"/>
  <p:tag name="KSO_WM_DIAGRAM_GROUP_CODE" val="l1-1"/>
  <p:tag name="KSO_WM_UNIT_TYPE" val="l_h_f"/>
  <p:tag name="KSO_WM_UNIT_INDEX" val="1_1_1"/>
  <p:tag name="KSO_WM_UNIT_TEXT_FILL_FORE_SCHEMECOLOR_INDEX" val="13"/>
  <p:tag name="KSO_WM_UNIT_TEXT_FILL_TYPE" val="1"/>
  <p:tag name="KSO_WM_DIAGRAM_VIRTUALLY_FRAME" val="{&quot;height&quot;:413.9787932859461,&quot;left&quot;:99.91251968503937,&quot;top&quot;:118.36251968503936,&quot;width&quot;:698.1196081654155}"/>
</p:tagLst>
</file>

<file path=ppt/tags/tag150.xml><?xml version="1.0" encoding="utf-8"?>
<p:tagLst xmlns:p="http://schemas.openxmlformats.org/presentationml/2006/main">
  <p:tag name="GD_WM" val="Freeform 916"/>
  <p:tag name="KSO_WM_UNIT_HIGHLIGHT" val="0"/>
  <p:tag name="KSO_WM_UNIT_COMPATIBLE" val="0"/>
  <p:tag name="KSO_WM_UNIT_DIAGRAM_ISNUMVISUAL" val="0"/>
  <p:tag name="KSO_WM_UNIT_DIAGRAM_ISREFERUNIT" val="0"/>
  <p:tag name="KSO_WM_UNIT_ID" val="diagram20228681_3*l_h_i*1_2_1"/>
  <p:tag name="KSO_WM_TEMPLATE_CATEGORY" val="diagram"/>
  <p:tag name="KSO_WM_TEMPLATE_INDEX" val="20228681"/>
  <p:tag name="KSO_WM_UNIT_LAYERLEVEL" val="1_1_1"/>
  <p:tag name="KSO_WM_TAG_VERSION" val="1.0"/>
  <p:tag name="KSO_WM_DIAGRAM_GROUP_CODE" val="l1-1"/>
  <p:tag name="KSO_WM_UNIT_TYPE" val="l_h_i"/>
  <p:tag name="KSO_WM_UNIT_INDEX" val="1_2_1"/>
  <p:tag name="KSO_WM_UNIT_FILL_FORE_SCHEMECOLOR_INDEX" val="6"/>
  <p:tag name="KSO_WM_UNIT_FILL_TYPE" val="1"/>
  <p:tag name="KSO_WM_UNIT_SHADOW_SCHEMECOLOR_INDEX" val="6"/>
  <p:tag name="KSO_WM_UNIT_TEXT_FILL_FORE_SCHEMECOLOR_INDEX" val="14"/>
  <p:tag name="KSO_WM_UNIT_TEXT_FILL_TYPE" val="1"/>
  <p:tag name="KSO_WM_DIAGRAM_VIRTUALLY_FRAME" val="{&quot;height&quot;:413.9787932859461,&quot;left&quot;:99.91251968503937,&quot;top&quot;:118.36251968503936,&quot;width&quot;:698.1196081654155}"/>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681_3*l_h_a*1_2_1"/>
  <p:tag name="KSO_WM_TEMPLATE_CATEGORY" val="diagram"/>
  <p:tag name="KSO_WM_TEMPLATE_INDEX" val="20228681"/>
  <p:tag name="KSO_WM_UNIT_LAYERLEVEL" val="1_1_1"/>
  <p:tag name="KSO_WM_TAG_VERSION" val="1.0"/>
  <p:tag name="KSO_WM_UNIT_ISCONTENTSTITLE" val="0"/>
  <p:tag name="KSO_WM_UNIT_ISNUMDGMTITLE" val="0"/>
  <p:tag name="KSO_WM_UNIT_PRESET_TEXT" val="添加小标题"/>
  <p:tag name="KSO_WM_UNIT_NOCLEAR" val="0"/>
  <p:tag name="KSO_WM_DIAGRAM_GROUP_CODE" val="l1-1"/>
  <p:tag name="KSO_WM_UNIT_TYPE" val="l_h_a"/>
  <p:tag name="KSO_WM_UNIT_INDEX" val="1_2_1"/>
  <p:tag name="KSO_WM_UNIT_TEXT_FILL_FORE_SCHEMECOLOR_INDEX" val="13"/>
  <p:tag name="KSO_WM_UNIT_TEXT_FILL_TYPE" val="1"/>
  <p:tag name="KSO_WM_DIAGRAM_VIRTUALLY_FRAME" val="{&quot;height&quot;:413.9787932859461,&quot;left&quot;:99.91251968503937,&quot;top&quot;:118.36251968503936,&quot;width&quot;:698.1196081654155}"/>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681_3*l_h_f*1_2_1"/>
  <p:tag name="KSO_WM_TEMPLATE_CATEGORY" val="diagram"/>
  <p:tag name="KSO_WM_TEMPLATE_INDEX" val="20228681"/>
  <p:tag name="KSO_WM_UNIT_LAYERLEVEL" val="1_1_1"/>
  <p:tag name="KSO_WM_TAG_VERSION" val="1.0"/>
  <p:tag name="KSO_WM_UNIT_SUBTYPE" val="a"/>
  <p:tag name="KSO_WM_UNIT_PRESET_TEXT" val="单击此处输入你的正文，文字是您思想的提炼。"/>
  <p:tag name="KSO_WM_UNIT_NOCLEAR" val="0"/>
  <p:tag name="KSO_WM_DIAGRAM_GROUP_CODE" val="l1-1"/>
  <p:tag name="KSO_WM_UNIT_TYPE" val="l_h_f"/>
  <p:tag name="KSO_WM_UNIT_INDEX" val="1_2_1"/>
  <p:tag name="KSO_WM_UNIT_TEXT_FILL_FORE_SCHEMECOLOR_INDEX" val="13"/>
  <p:tag name="KSO_WM_UNIT_TEXT_FILL_TYPE" val="1"/>
  <p:tag name="KSO_WM_DIAGRAM_VIRTUALLY_FRAME" val="{&quot;height&quot;:413.9787932859461,&quot;left&quot;:99.91251968503937,&quot;top&quot;:118.36251968503936,&quot;width&quot;:698.1196081654155}"/>
</p:tagLst>
</file>

<file path=ppt/tags/tag153.xml><?xml version="1.0" encoding="utf-8"?>
<p:tagLst xmlns:p="http://schemas.openxmlformats.org/presentationml/2006/main">
  <p:tag name="GD_WM" val="Freeform 916"/>
  <p:tag name="KSO_WM_UNIT_HIGHLIGHT" val="0"/>
  <p:tag name="KSO_WM_UNIT_COMPATIBLE" val="0"/>
  <p:tag name="KSO_WM_UNIT_DIAGRAM_ISNUMVISUAL" val="0"/>
  <p:tag name="KSO_WM_UNIT_DIAGRAM_ISREFERUNIT" val="0"/>
  <p:tag name="KSO_WM_UNIT_ID" val="diagram20228681_3*l_h_i*1_3_1"/>
  <p:tag name="KSO_WM_TEMPLATE_CATEGORY" val="diagram"/>
  <p:tag name="KSO_WM_TEMPLATE_INDEX" val="20228681"/>
  <p:tag name="KSO_WM_UNIT_LAYERLEVEL" val="1_1_1"/>
  <p:tag name="KSO_WM_TAG_VERSION" val="1.0"/>
  <p:tag name="KSO_WM_DIAGRAM_GROUP_CODE" val="l1-1"/>
  <p:tag name="KSO_WM_UNIT_TYPE" val="l_h_i"/>
  <p:tag name="KSO_WM_UNIT_INDEX" val="1_3_1"/>
  <p:tag name="KSO_WM_UNIT_FILL_FORE_SCHEMECOLOR_INDEX" val="7"/>
  <p:tag name="KSO_WM_UNIT_FILL_TYPE" val="1"/>
  <p:tag name="KSO_WM_UNIT_SHADOW_SCHEMECOLOR_INDEX" val="7"/>
  <p:tag name="KSO_WM_UNIT_TEXT_FILL_FORE_SCHEMECOLOR_INDEX" val="14"/>
  <p:tag name="KSO_WM_UNIT_TEXT_FILL_TYPE" val="1"/>
  <p:tag name="KSO_WM_DIAGRAM_VIRTUALLY_FRAME" val="{&quot;height&quot;:413.9787932859461,&quot;left&quot;:99.91251968503937,&quot;top&quot;:118.36251968503936,&quot;width&quot;:698.1196081654155}"/>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681_3*l_h_a*1_3_1"/>
  <p:tag name="KSO_WM_TEMPLATE_CATEGORY" val="diagram"/>
  <p:tag name="KSO_WM_TEMPLATE_INDEX" val="20228681"/>
  <p:tag name="KSO_WM_UNIT_LAYERLEVEL" val="1_1_1"/>
  <p:tag name="KSO_WM_TAG_VERSION" val="1.0"/>
  <p:tag name="KSO_WM_UNIT_ISCONTENTSTITLE" val="0"/>
  <p:tag name="KSO_WM_UNIT_ISNUMDGMTITLE" val="0"/>
  <p:tag name="KSO_WM_UNIT_PRESET_TEXT" val="添加小标题"/>
  <p:tag name="KSO_WM_UNIT_NOCLEAR" val="0"/>
  <p:tag name="KSO_WM_DIAGRAM_GROUP_CODE" val="l1-1"/>
  <p:tag name="KSO_WM_UNIT_TYPE" val="l_h_a"/>
  <p:tag name="KSO_WM_UNIT_INDEX" val="1_3_1"/>
  <p:tag name="KSO_WM_UNIT_TEXT_FILL_FORE_SCHEMECOLOR_INDEX" val="13"/>
  <p:tag name="KSO_WM_UNIT_TEXT_FILL_TYPE" val="1"/>
  <p:tag name="KSO_WM_DIAGRAM_VIRTUALLY_FRAME" val="{&quot;height&quot;:413.9787932859461,&quot;left&quot;:99.91251968503937,&quot;top&quot;:118.36251968503936,&quot;width&quot;:698.1196081654155}"/>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681_3*l_h_f*1_3_1"/>
  <p:tag name="KSO_WM_TEMPLATE_CATEGORY" val="diagram"/>
  <p:tag name="KSO_WM_TEMPLATE_INDEX" val="20228681"/>
  <p:tag name="KSO_WM_UNIT_LAYERLEVEL" val="1_1_1"/>
  <p:tag name="KSO_WM_TAG_VERSION" val="1.0"/>
  <p:tag name="KSO_WM_UNIT_SUBTYPE" val="a"/>
  <p:tag name="KSO_WM_UNIT_PRESET_TEXT" val="单击此处输入你的正文，文字是您思想的提炼。"/>
  <p:tag name="KSO_WM_UNIT_NOCLEAR" val="0"/>
  <p:tag name="KSO_WM_DIAGRAM_GROUP_CODE" val="l1-1"/>
  <p:tag name="KSO_WM_UNIT_TYPE" val="l_h_f"/>
  <p:tag name="KSO_WM_UNIT_INDEX" val="1_3_1"/>
  <p:tag name="KSO_WM_UNIT_TEXT_FILL_FORE_SCHEMECOLOR_INDEX" val="13"/>
  <p:tag name="KSO_WM_UNIT_TEXT_FILL_TYPE" val="1"/>
  <p:tag name="KSO_WM_DIAGRAM_VIRTUALLY_FRAME" val="{&quot;height&quot;:413.9787932859461,&quot;left&quot;:99.91251968503937,&quot;top&quot;:118.36251968503936,&quot;width&quot;:698.1196081654155}"/>
</p:tagLst>
</file>

<file path=ppt/tags/tag156.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ID" val="diagram20231571_3*n_h_h_f*1_2_2_1"/>
  <p:tag name="KSO_WM_TEMPLATE_CATEGORY" val="diagram"/>
  <p:tag name="KSO_WM_TEMPLATE_INDEX" val="20231571"/>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11.21881713867185,&quot;left&quot;:11.883745934193485,&quot;top&quot;:87.93315048578218,&quot;width&quot;:685.499279785156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单击此处输入你的项正文&#10;文字是您思想的提炼"/>
  <p:tag name="KSO_WM_DIAGRAM_USE_COLOR_VALUE" val="{&quot;color_scheme&quot;:1,&quot;color_type&quot;:1,&quot;theme_color_indexes&quot;:[]}"/>
</p:tagLst>
</file>

<file path=ppt/tags/tag157.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ID" val="diagram20231571_3*n_h_h_f*1_2_4_1"/>
  <p:tag name="KSO_WM_TEMPLATE_CATEGORY" val="diagram"/>
  <p:tag name="KSO_WM_TEMPLATE_INDEX" val="20231571"/>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11.21881713867185,&quot;left&quot;:11.883745934193485,&quot;top&quot;:87.93315048578218,&quot;width&quot;:685.499279785156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单击此处输入你的项正文&#10;文字是您思想的提炼"/>
  <p:tag name="KSO_WM_DIAGRAM_USE_COLOR_VALUE" val="{&quot;color_scheme&quot;:1,&quot;color_type&quot;:1,&quot;theme_color_indexes&quot;:[]}"/>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h_i*1_2_1_2"/>
  <p:tag name="KSO_WM_TEMPLATE_CATEGORY" val="diagram"/>
  <p:tag name="KSO_WM_TEMPLATE_INDEX" val="20231571"/>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11.21881713867185,&quot;left&quot;:11.883745934193485,&quot;top&quot;:87.93315048578218,&quot;width&quot;:685.4992797851562}"/>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color_type&quot;:1,&quot;theme_color_indexes&quot;:[]}"/>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h_i*1_2_1_1"/>
  <p:tag name="KSO_WM_TEMPLATE_CATEGORY" val="diagram"/>
  <p:tag name="KSO_WM_TEMPLATE_INDEX" val="20231571"/>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1_1"/>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DIAGRAM_USE_COLOR_VALUE" val="{&quot;color_scheme&quot;:1,&quot;theme_color_indexes&quot;:[8,9,8,9,8,9]}"/>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h_i*1_2_3_2"/>
  <p:tag name="KSO_WM_TEMPLATE_CATEGORY" val="diagram"/>
  <p:tag name="KSO_WM_TEMPLATE_INDEX" val="20231571"/>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11.21881713867185,&quot;left&quot;:11.883745934193485,&quot;top&quot;:87.93315048578218,&quot;width&quot;:685.4992797851562}"/>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theme_color_indexes&quot;:[8,9,8,9,8,9]}"/>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h_i*1_2_3_1"/>
  <p:tag name="KSO_WM_TEMPLATE_CATEGORY" val="diagram"/>
  <p:tag name="KSO_WM_TEMPLATE_INDEX" val="20231571"/>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3_1"/>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DIAGRAM_USE_COLOR_VALUE" val="{&quot;color_scheme&quot;:1,&quot;theme_color_indexes&quot;:[8,9,8,9,8,9]}"/>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h_i*1_2_2_2"/>
  <p:tag name="KSO_WM_TEMPLATE_CATEGORY" val="diagram"/>
  <p:tag name="KSO_WM_TEMPLATE_INDEX" val="20231571"/>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11.21881713867185,&quot;left&quot;:11.883745934193485,&quot;top&quot;:87.93315048578218,&quot;width&quot;:685.4992797851562}"/>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color_type&quot;:1,&quot;theme_color_indexes&quot;:[]}"/>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h_i*1_2_2_1"/>
  <p:tag name="KSO_WM_TEMPLATE_CATEGORY" val="diagram"/>
  <p:tag name="KSO_WM_TEMPLATE_INDEX" val="20231571"/>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2_1"/>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DIAGRAM_USE_COLOR_VALUE" val="{&quot;color_scheme&quot;:1,&quot;theme_color_indexes&quot;:[8,9,8,9,8,9]}"/>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h_i*1_2_4_2"/>
  <p:tag name="KSO_WM_TEMPLATE_CATEGORY" val="diagram"/>
  <p:tag name="KSO_WM_TEMPLATE_INDEX" val="20231571"/>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11.21881713867185,&quot;left&quot;:11.883745934193485,&quot;top&quot;:87.93315048578218,&quot;width&quot;:685.4992797851562}"/>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color_type&quot;:1,&quot;theme_color_indexes&quot;:[]}"/>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h_i*1_2_4_1"/>
  <p:tag name="KSO_WM_TEMPLATE_CATEGORY" val="diagram"/>
  <p:tag name="KSO_WM_TEMPLATE_INDEX" val="20231571"/>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4_1"/>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DIAGRAM_USE_COLOR_VALUE" val="{&quot;color_scheme&quot;:1,&quot;theme_color_indexes&quot;:[8,9,8,9,8,9]}"/>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i*1_1_1"/>
  <p:tag name="KSO_WM_TEMPLATE_CATEGORY" val="diagram"/>
  <p:tag name="KSO_WM_TEMPLATE_INDEX" val="20231571"/>
  <p:tag name="KSO_WM_UNIT_LAYERLEVEL" val="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i"/>
  <p:tag name="KSO_WM_UNIT_INDEX" val="1_1_1"/>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theme_color_indexes&quot;:[8,9,8,9,8,9]}"/>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i*1_1_2"/>
  <p:tag name="KSO_WM_TEMPLATE_CATEGORY" val="diagram"/>
  <p:tag name="KSO_WM_TEMPLATE_INDEX" val="20231571"/>
  <p:tag name="KSO_WM_UNIT_LAYERLEVEL" val="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i"/>
  <p:tag name="KSO_WM_UNIT_INDEX" val="1_1_2"/>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theme_color_indexes&quot;:[8,9,8,9,8,9]}"/>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i*1_1_3"/>
  <p:tag name="KSO_WM_TEMPLATE_CATEGORY" val="diagram"/>
  <p:tag name="KSO_WM_TEMPLATE_INDEX" val="20231571"/>
  <p:tag name="KSO_WM_UNIT_LAYERLEVEL" val="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i"/>
  <p:tag name="KSO_WM_UNIT_INDEX" val="1_1_3"/>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theme_color_indexes&quot;:[8,9,8,9,8,9]}"/>
</p:tagLst>
</file>

<file path=ppt/tags/tag1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i*1_1_4"/>
  <p:tag name="KSO_WM_TEMPLATE_CATEGORY" val="diagram"/>
  <p:tag name="KSO_WM_TEMPLATE_INDEX" val="20231571"/>
  <p:tag name="KSO_WM_UNIT_LAYERLEVEL" val="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i"/>
  <p:tag name="KSO_WM_UNIT_INDEX" val="1_1_4"/>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theme_color_indexes&quot;:[8,9,8,9,8,9]}"/>
</p:tagLst>
</file>

<file path=ppt/tags/tag1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i*1_1_5"/>
  <p:tag name="KSO_WM_TEMPLATE_CATEGORY" val="diagram"/>
  <p:tag name="KSO_WM_TEMPLATE_INDEX" val="20231571"/>
  <p:tag name="KSO_WM_UNIT_LAYERLEVEL" val="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i"/>
  <p:tag name="KSO_WM_UNIT_INDEX" val="1_1_5"/>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theme_color_indexes&quot;:[8,9,8,9,8,9]}"/>
</p:tagLst>
</file>

<file path=ppt/tags/tag1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i*1_1_6"/>
  <p:tag name="KSO_WM_TEMPLATE_CATEGORY" val="diagram"/>
  <p:tag name="KSO_WM_TEMPLATE_INDEX" val="20231571"/>
  <p:tag name="KSO_WM_UNIT_LAYERLEVEL" val="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i"/>
  <p:tag name="KSO_WM_UNIT_INDEX" val="1_1_6"/>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theme_color_indexes&quot;:[8,9,8,9,8,9]}"/>
</p:tagLst>
</file>

<file path=ppt/tags/tag1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i*1_1_7"/>
  <p:tag name="KSO_WM_TEMPLATE_CATEGORY" val="diagram"/>
  <p:tag name="KSO_WM_TEMPLATE_INDEX" val="20231571"/>
  <p:tag name="KSO_WM_UNIT_LAYERLEVEL" val="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i"/>
  <p:tag name="KSO_WM_UNIT_INDEX" val="1_1_7"/>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theme_color_indexes&quot;:[8,9,8,9,8,9]}"/>
</p:tagLst>
</file>

<file path=ppt/tags/tag1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i*1_1_8"/>
  <p:tag name="KSO_WM_TEMPLATE_CATEGORY" val="diagram"/>
  <p:tag name="KSO_WM_TEMPLATE_INDEX" val="20231571"/>
  <p:tag name="KSO_WM_UNIT_LAYERLEVEL" val="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i"/>
  <p:tag name="KSO_WM_UNIT_INDEX" val="1_1_8"/>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gradient&quot;:[{&quot;brightness&quot;:-0.25,&quot;colorType&quot;:1,&quot;foreColorIndex&quot;:5,&quot;pos&quot;:0.8500000238418579,&quot;transparency&quot;:0},{&quot;brightness&quot;:0,&quot;colorType&quot;:1,&quot;foreColorIndex&quot;:5,&quot;pos&quot;:0.4300000071525574,&quot;transparency&quot;:0},{&quot;brightness&quot;:0.4000000059604645,&quot;colorType&quot;:1,&quot;foreColorIndex&quot;:5,&quot;pos&quot;:0.019999999552965164,&quot;transparency&quot;:0}],&quot;type&quot;:3},&quot;glow&quot;:{&quot;colorType&quot;:0},&quot;line&quot;:{&quot;type&quot;:0},&quot;shadow&quot;:{&quot;brightness&quot;:0,&quot;colorType&quot;:1,&quot;foreColorIndex&quot;:5,&quot;transparency&quot;:0.699999988079071},&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theme_color_indexes&quot;:[8,9,8,9,8,9]}"/>
</p:tagLst>
</file>

<file path=ppt/tags/tag1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571_3*n_h_i*1_1_9"/>
  <p:tag name="KSO_WM_TEMPLATE_CATEGORY" val="diagram"/>
  <p:tag name="KSO_WM_TEMPLATE_INDEX" val="20231571"/>
  <p:tag name="KSO_WM_UNIT_LAYERLEVEL" val="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i"/>
  <p:tag name="KSO_WM_UNIT_INDEX" val="1_1_9"/>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theme_color_indexes&quot;:[8,9,8,9,8,9]}"/>
</p:tagLst>
</file>

<file path=ppt/tags/tag175.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n_h_a"/>
  <p:tag name="KSO_WM_UNIT_INDEX" val="1_1_1"/>
  <p:tag name="KSO_WM_UNIT_ID" val="diagram20231571_3*n_h_a*1_1_1"/>
  <p:tag name="KSO_WM_TEMPLATE_CATEGORY" val="diagram"/>
  <p:tag name="KSO_WM_TEMPLATE_INDEX" val="20231571"/>
  <p:tag name="KSO_WM_UNIT_LAYERLEVEL" val="1_1_1"/>
  <p:tag name="KSO_WM_TAG_VERSION" val="3.0"/>
  <p:tag name="KSO_WM_BEAUTIFY_FLAG" val="#wm#"/>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11.21881713867185,&quot;left&quot;:11.883745934193485,&quot;top&quot;:87.93315048578218,&quot;width&quot;:717.09695927669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DIAGRAM_USE_COLOR_VALUE" val="{&quot;color_scheme&quot;:1,&quot;theme_color_indexes&quot;:[8,9,8,9,8,9]}"/>
</p:tagLst>
</file>

<file path=ppt/tags/tag176.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ID" val="diagram20231571_3*n_h_h_a*1_2_2_1"/>
  <p:tag name="KSO_WM_TEMPLATE_CATEGORY" val="diagram"/>
  <p:tag name="KSO_WM_TEMPLATE_INDEX" val="20231571"/>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11.21881713867185,&quot;left&quot;:11.883745934193485,&quot;top&quot;:87.93315048578218,&quot;width&quot;:685.499279785156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添加标题"/>
  <p:tag name="KSO_WM_DIAGRAM_USE_COLOR_VALUE" val="{&quot;color_scheme&quot;:1,&quot;color_type&quot;:1,&quot;theme_color_indexes&quot;:[]}"/>
</p:tagLst>
</file>

<file path=ppt/tags/tag177.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ID" val="diagram20231571_3*n_h_h_a*1_2_4_1"/>
  <p:tag name="KSO_WM_TEMPLATE_CATEGORY" val="diagram"/>
  <p:tag name="KSO_WM_TEMPLATE_INDEX" val="20231571"/>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11.21881713867185,&quot;left&quot;:11.883745934193485,&quot;top&quot;:87.93315048578218,&quot;width&quot;:685.499279785156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添加标题"/>
  <p:tag name="KSO_WM_DIAGRAM_USE_COLOR_VALUE" val="{&quot;color_scheme&quot;:1,&quot;color_type&quot;:1,&quot;theme_color_indexes&quot;:[]}"/>
</p:tagLst>
</file>

<file path=ppt/tags/tag178.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ID" val="diagram20231571_3*n_h_h_f*1_2_1_1"/>
  <p:tag name="KSO_WM_TEMPLATE_CATEGORY" val="diagram"/>
  <p:tag name="KSO_WM_TEMPLATE_INDEX" val="20231571"/>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11.21881713867185,&quot;left&quot;:11.883745934193485,&quot;top&quot;:87.93315048578218,&quot;width&quot;:685.499279785156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单击此处输入你的项正文&#10;文字是您思想的提炼"/>
  <p:tag name="KSO_WM_DIAGRAM_USE_COLOR_VALUE" val="{&quot;color_scheme&quot;:1,&quot;color_type&quot;:1,&quot;theme_color_indexes&quot;:[]}"/>
</p:tagLst>
</file>

<file path=ppt/tags/tag179.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ID" val="diagram20231571_3*n_h_h_a*1_2_1_1"/>
  <p:tag name="KSO_WM_TEMPLATE_CATEGORY" val="diagram"/>
  <p:tag name="KSO_WM_TEMPLATE_INDEX" val="20231571"/>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11.21881713867185,&quot;left&quot;:11.883745934193485,&quot;top&quot;:87.93315048578218,&quot;width&quot;:685.499279785156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添加标题"/>
  <p:tag name="KSO_WM_DIAGRAM_USE_COLOR_VALUE" val="{&quot;color_scheme&quot;:1,&quot;color_type&quot;:1,&quot;theme_color_indexes&quot;:[]}"/>
</p:tagLst>
</file>

<file path=ppt/tags/tag180.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ID" val="diagram20231571_3*n_h_h_f*1_2_3_1"/>
  <p:tag name="KSO_WM_TEMPLATE_CATEGORY" val="diagram"/>
  <p:tag name="KSO_WM_TEMPLATE_INDEX" val="20231571"/>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11.21881713867185,&quot;left&quot;:11.883745934193485,&quot;top&quot;:87.93315048578218,&quot;width&quot;:685.499279785156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单击此处输入你的项正文&#10;文字是您思想的提炼"/>
  <p:tag name="KSO_WM_DIAGRAM_USE_COLOR_VALUE" val="{&quot;color_scheme&quot;:1,&quot;theme_color_indexes&quot;:[8,9,8,9,8,9]}"/>
</p:tagLst>
</file>

<file path=ppt/tags/tag181.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ID" val="diagram20231571_3*n_h_h_a*1_2_3_1"/>
  <p:tag name="KSO_WM_TEMPLATE_CATEGORY" val="diagram"/>
  <p:tag name="KSO_WM_TEMPLATE_INDEX" val="20231571"/>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11.21881713867185,&quot;left&quot;:11.883745934193485,&quot;top&quot;:87.93315048578218,&quot;width&quot;:685.499279785156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添加标题"/>
  <p:tag name="KSO_WM_DIAGRAM_USE_COLOR_VALUE" val="{&quot;color_scheme&quot;:1,&quot;theme_color_indexes&quot;:[8,9,8,9,8,9]}"/>
</p:tagLst>
</file>

<file path=ppt/tags/tag182.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0939_5*m_h_i*1_1_2"/>
  <p:tag name="KSO_WM_TEMPLATE_CATEGORY" val="diagram"/>
  <p:tag name="KSO_WM_TEMPLATE_INDEX" val="20230939"/>
  <p:tag name="KSO_WM_UNIT_LAYERLEVEL" val="1_1_1"/>
  <p:tag name="KSO_WM_TAG_VERSION" val="3.0"/>
  <p:tag name="KSO_WM_UNIT_TYPE" val="m_h_i"/>
  <p:tag name="KSO_WM_UNIT_INDEX" val="1_1_2"/>
  <p:tag name="KSO_WM_DIAGRAM_VERSION" val="3"/>
  <p:tag name="KSO_WM_DIAGRAM_COLOR_TRICK" val="4"/>
  <p:tag name="KSO_WM_DIAGRAM_COLOR_TEXT_CAN_REMOVE" val="n"/>
  <p:tag name="KSO_WM_UNIT_LINE_FORE_SCHEMECOLOR_INDEX" val="5"/>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solidLine&quot;:{&quot;brightness&quot;:0,&quot;colorType&quot;:1,&quot;foreColorIndex&quot;:5,&quot;transparency&quot;:0.5},&quot;type&quot;:1},&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_BRIGHTNESS" val="0"/>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USE_COLOR_VALUE" val="{&quot;color_scheme&quot;:1,&quot;color_type&quot;:1,&quot;theme_color_indexes&quot;:[]}"/>
</p:tagLst>
</file>

<file path=ppt/tags/tag183.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0939_5*m_h_i*1_1_3"/>
  <p:tag name="KSO_WM_TEMPLATE_CATEGORY" val="diagram"/>
  <p:tag name="KSO_WM_TEMPLATE_INDEX" val="20230939"/>
  <p:tag name="KSO_WM_UNIT_LAYERLEVEL" val="1_1_1"/>
  <p:tag name="KSO_WM_TAG_VERSION" val="3.0"/>
  <p:tag name="KSO_WM_UNIT_TYPE" val="m_h_i"/>
  <p:tag name="KSO_WM_UNIT_INDEX" val="1_1_3"/>
  <p:tag name="KSO_WM_DIAGRAM_VERSION" val="3"/>
  <p:tag name="KSO_WM_DIAGRAM_COLOR_TRICK" val="4"/>
  <p:tag name="KSO_WM_DIAGRAM_COLOR_TEXT_CAN_REMOVE" val="n"/>
  <p:tag name="KSO_WM_UNIT_FILL_TYPE" val="1"/>
  <p:tag name="KSO_WM_UNIT_FILL_FORE_SCHEMECOLOR_INDEX" val="5"/>
  <p:tag name="KSO_WM_UNIT_FILL_FORE_SCHEMECOLOR_INDEX_BRIGHTNESS" val="0"/>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solid&quot;:{&quot;brightness&quot;:0,&quot;colorType&quot;:1,&quot;foreColorIndex&quot;:5,&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_BRIGHTNESS" val="0"/>
  <p:tag name="KSO_WM_UNIT_TEXT_FILL_FORE_SCHEMECOLOR_INDEX" val="2"/>
  <p:tag name="KSO_WM_UNIT_TEXT_FILL_TYPE" val="1"/>
  <p:tag name="KSO_WM_UNIT_USESOURCEFORMAT_APPLY" val="1"/>
  <p:tag name="KSO_WM_DIAGRAM_USE_COLOR_VALUE" val="{&quot;color_scheme&quot;:1,&quot;color_type&quot;:1,&quot;theme_color_indexes&quot;:[]}"/>
</p:tagLst>
</file>

<file path=ppt/tags/tag18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0939_5*m_h_i*1_1_1"/>
  <p:tag name="KSO_WM_TEMPLATE_CATEGORY" val="diagram"/>
  <p:tag name="KSO_WM_TEMPLATE_INDEX" val="20230939"/>
  <p:tag name="KSO_WM_UNIT_LAYERLEVEL" val="1_1_1"/>
  <p:tag name="KSO_WM_TAG_VERSION" val="3.0"/>
  <p:tag name="KSO_WM_UNIT_ISCONTENTSTITLE" val="0"/>
  <p:tag name="KSO_WM_UNIT_ISNUMDGMTITLE" val="0"/>
  <p:tag name="KSO_WM_UNIT_NOCLEAR" val="0"/>
  <p:tag name="KSO_WM_UNIT_TYPE" val="m_h_i"/>
  <p:tag name="KSO_WM_UNIT_INDEX" val="1_1_1"/>
  <p:tag name="KSO_WM_DIAGRAM_VERSION" val="3"/>
  <p:tag name="KSO_WM_DIAGRAM_COLOR_TRICK" val="4"/>
  <p:tag name="KSO_WM_DIAGRAM_COLOR_TEXT_CAN_REMOVE" val="n"/>
  <p:tag name="KSO_WM_UNIT_FILL_TYPE" val="1"/>
  <p:tag name="KSO_WM_UNIT_FILL_FORE_SCHEMECOLOR_INDEX" val="5"/>
  <p:tag name="KSO_WM_UNIT_FILL_FORE_SCHEMECOLOR_INDEX_BRIGHTNESS" val="0"/>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solid&quot;:{&quot;brightness&quot;:0,&quot;colorType&quot;:1,&quot;foreColorIndex&quot;:5,&quot;transparency&quot;:0},&quot;type&quot;:1},&quot;glow&quot;:{&quot;colorType&quot;:0},&quot;line&quot;:{&quot;type&quot;:0},&quot;shadow&quot;:{&quot;brightness&quot;:0.800000011920929,&quot;colorType&quot;:1,&quot;foreColorIndex&quot;:5,&quot;transparency&quot;:0.4000000059604645},&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_BRIGHTNESS" val="0.8"/>
  <p:tag name="KSO_WM_UNIT_SHADOW_SCHEMECOLOR_INDEX" val="5"/>
  <p:tag name="KSO_WM_UNIT_USESOURCEFORMAT_APPLY" val="1"/>
  <p:tag name="KSO_WM_DIAGRAM_USE_COLOR_VALUE" val="{&quot;color_scheme&quot;:1,&quot;color_type&quot;:1,&quot;theme_color_indexes&quot;:[]}"/>
</p:tagLst>
</file>

<file path=ppt/tags/tag185.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0939_5*m_h_i*1_1_4"/>
  <p:tag name="KSO_WM_TEMPLATE_CATEGORY" val="diagram"/>
  <p:tag name="KSO_WM_TEMPLATE_INDEX" val="20230939"/>
  <p:tag name="KSO_WM_UNIT_LAYERLEVEL" val="1_1_1"/>
  <p:tag name="KSO_WM_TAG_VERSION" val="3.0"/>
  <p:tag name="KSO_WM_UNIT_TYPE" val="m_h_i"/>
  <p:tag name="KSO_WM_UNIT_INDEX" val="1_1_4"/>
  <p:tag name="KSO_WM_DIAGRAM_VERSION" val="3"/>
  <p:tag name="KSO_WM_DIAGRAM_COLOR_TRICK" val="4"/>
  <p:tag name="KSO_WM_DIAGRAM_COLOR_TEXT_CAN_REMOVE" val="n"/>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gradient&quot;:[{&quot;brightness&quot;:0,&quot;colorType&quot;:2,&quot;pos&quot;:0,&quot;rgb&quot;:&quot;#ffffff&quot;,&quot;transparency&quot;:0.550000011920929},{&quot;brightness&quot;:0,&quot;colorType&quot;:2,&quot;pos&quot;:1,&quot;rgb&quot;:&quot;#ffffff&quot;,&quot;transparency&quot;:0.550000011920929},{&quot;brightness&quot;:0,&quot;colorType&quot;:2,&quot;pos&quot;:0.75,&quot;rgb&quot;:&quot;#ffffff&quot;,&quot;transparency&quot;:1},{&quot;brightness&quot;:0,&quot;colorType&quot;:2,&quot;pos&quot;:0.25,&quot;rgb&quot;:&quot;#ffffff&quot;,&quot;transparency&quot;:1}],&quot;type&quot;:2},&quot;shadow&quot;:{&quot;brightness&quot;:-0.25,&quot;colorType&quot;:1,&quot;foreColorIndex&quot;:5,&quot;transparency&quot;:0.69999998807907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_BRIGHTNESS" val="-0.25"/>
  <p:tag name="KSO_WM_UNIT_SHADOW_SCHEMECOLOR_INDEX" val="5"/>
  <p:tag name="KSO_WM_UNIT_TEXT_FILL_FORE_SCHEMECOLOR_INDEX_BRIGHTNESS" val="0"/>
  <p:tag name="KSO_WM_UNIT_TEXT_FILL_FORE_SCHEMECOLOR_INDEX" val="2"/>
  <p:tag name="KSO_WM_UNIT_TEXT_FILL_TYPE" val="1"/>
  <p:tag name="KSO_WM_UNIT_USESOURCEFORMAT_APPLY" val="1"/>
  <p:tag name="KSO_WM_DIAGRAM_USE_COLOR_VALUE" val="{&quot;color_scheme&quot;:1,&quot;color_type&quot;:1,&quot;theme_color_indexes&quot;:[]}"/>
</p:tagLst>
</file>

<file path=ppt/tags/tag186.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1_1"/>
  <p:tag name="KSO_WM_UNIT_ID" val="diagram20230939_5*m_h_a*1_1_1"/>
  <p:tag name="KSO_WM_TEMPLATE_CATEGORY" val="diagram"/>
  <p:tag name="KSO_WM_TEMPLATE_INDEX" val="20230939"/>
  <p:tag name="KSO_WM_UNIT_LAYERLEVEL" val="1_1_1"/>
  <p:tag name="KSO_WM_TAG_VERSION" val="3.0"/>
  <p:tag name="KSO_WM_DIAGRAM_GROUP_CODE" val="m1-1"/>
  <p:tag name="KSO_WM_DIAGRAM_VERSION" val="3"/>
  <p:tag name="KSO_WM_DIAGRAM_COLOR_TRICK" val="4"/>
  <p:tag name="KSO_WM_DIAGRAM_COLOR_TEXT_CAN_REMOVE" val="n"/>
  <p:tag name="KSO_WM_UNIT_TEXT_FILL_FORE_SCHEMECOLOR_INDEX" val="1"/>
  <p:tag name="KSO_WM_UNIT_TEXT_FILL_TYPE" val="1"/>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USESOURCEFORMAT_APPLY" val="1"/>
  <p:tag name="KSO_WM_DIAGRAM_USE_COLOR_VALUE" val="{&quot;color_scheme&quot;:1,&quot;color_type&quot;:1,&quot;theme_color_indexes&quot;:[]}"/>
</p:tagLst>
</file>

<file path=ppt/tags/tag18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0939_5*m_h_i*1_2_2"/>
  <p:tag name="KSO_WM_TEMPLATE_CATEGORY" val="diagram"/>
  <p:tag name="KSO_WM_TEMPLATE_INDEX" val="20230939"/>
  <p:tag name="KSO_WM_UNIT_LAYERLEVEL" val="1_1_1"/>
  <p:tag name="KSO_WM_TAG_VERSION" val="3.0"/>
  <p:tag name="KSO_WM_DIAGRAM_VERSION" val="3"/>
  <p:tag name="KSO_WM_DIAGRAM_COLOR_TRICK" val="4"/>
  <p:tag name="KSO_WM_DIAGRAM_COLOR_TEXT_CAN_REMOVE" val="n"/>
  <p:tag name="KSO_WM_UNIT_LINE_FORE_SCHEMECOLOR_INDEX" val="6"/>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solidLine&quot;:{&quot;brightness&quot;:0,&quot;colorType&quot;:1,&quot;foreColorIndex&quot;:6,&quot;transparency&quot;:0.5},&quot;type&quot;:1},&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_BRIGHTNESS" val="0"/>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USE_COLOR_VALUE" val="{&quot;color_scheme&quot;:1,&quot;color_type&quot;:1,&quot;theme_color_indexes&quot;:[]}"/>
</p:tagLst>
</file>

<file path=ppt/tags/tag188.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0939_5*m_h_i*1_1_3"/>
  <p:tag name="KSO_WM_TEMPLATE_CATEGORY" val="diagram"/>
  <p:tag name="KSO_WM_TEMPLATE_INDEX" val="20230939"/>
  <p:tag name="KSO_WM_UNIT_LAYERLEVEL" val="1_1_1"/>
  <p:tag name="KSO_WM_TAG_VERSION" val="3.0"/>
  <p:tag name="KSO_WM_UNIT_TYPE" val="m_h_i"/>
  <p:tag name="KSO_WM_UNIT_INDEX" val="1_1_3"/>
  <p:tag name="KSO_WM_DIAGRAM_VERSION" val="3"/>
  <p:tag name="KSO_WM_DIAGRAM_COLOR_TRICK" val="4"/>
  <p:tag name="KSO_WM_DIAGRAM_COLOR_TEXT_CAN_REMOVE" val="n"/>
  <p:tag name="KSO_WM_UNIT_FILL_TYPE" val="1"/>
  <p:tag name="KSO_WM_UNIT_FILL_FORE_SCHEMECOLOR_INDEX" val="5"/>
  <p:tag name="KSO_WM_UNIT_FILL_FORE_SCHEMECOLOR_INDEX_BRIGHTNESS" val="0"/>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solid&quot;:{&quot;brightness&quot;:0,&quot;colorType&quot;:1,&quot;foreColorIndex&quot;:5,&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_BRIGHTNESS" val="0"/>
  <p:tag name="KSO_WM_UNIT_TEXT_FILL_FORE_SCHEMECOLOR_INDEX" val="2"/>
  <p:tag name="KSO_WM_UNIT_TEXT_FILL_TYPE" val="1"/>
  <p:tag name="KSO_WM_UNIT_USESOURCEFORMAT_APPLY" val="1"/>
  <p:tag name="KSO_WM_DIAGRAM_USE_COLOR_VALUE" val="{&quot;color_scheme&quot;:1,&quot;color_type&quot;:1,&quot;theme_color_indexes&quot;:[]}"/>
</p:tagLst>
</file>

<file path=ppt/tags/tag18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0939_5*m_h_i*1_1_1"/>
  <p:tag name="KSO_WM_TEMPLATE_CATEGORY" val="diagram"/>
  <p:tag name="KSO_WM_TEMPLATE_INDEX" val="20230939"/>
  <p:tag name="KSO_WM_UNIT_LAYERLEVEL" val="1_1_1"/>
  <p:tag name="KSO_WM_TAG_VERSION" val="3.0"/>
  <p:tag name="KSO_WM_UNIT_ISCONTENTSTITLE" val="0"/>
  <p:tag name="KSO_WM_UNIT_ISNUMDGMTITLE" val="0"/>
  <p:tag name="KSO_WM_UNIT_NOCLEAR" val="0"/>
  <p:tag name="KSO_WM_UNIT_TYPE" val="m_h_i"/>
  <p:tag name="KSO_WM_UNIT_INDEX" val="1_1_1"/>
  <p:tag name="KSO_WM_DIAGRAM_VERSION" val="3"/>
  <p:tag name="KSO_WM_DIAGRAM_COLOR_TRICK" val="4"/>
  <p:tag name="KSO_WM_DIAGRAM_COLOR_TEXT_CAN_REMOVE" val="n"/>
  <p:tag name="KSO_WM_UNIT_FILL_TYPE" val="1"/>
  <p:tag name="KSO_WM_UNIT_FILL_FORE_SCHEMECOLOR_INDEX" val="5"/>
  <p:tag name="KSO_WM_UNIT_FILL_FORE_SCHEMECOLOR_INDEX_BRIGHTNESS" val="0"/>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solid&quot;:{&quot;brightness&quot;:0,&quot;colorType&quot;:1,&quot;foreColorIndex&quot;:5,&quot;transparency&quot;:0},&quot;type&quot;:1},&quot;glow&quot;:{&quot;colorType&quot;:0},&quot;line&quot;:{&quot;type&quot;:0},&quot;shadow&quot;:{&quot;brightness&quot;:0.800000011920929,&quot;colorType&quot;:1,&quot;foreColorIndex&quot;:5,&quot;transparency&quot;:0.4000000059604645},&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_BRIGHTNESS" val="0.8"/>
  <p:tag name="KSO_WM_UNIT_SHADOW_SCHEMECOLOR_INDEX" val="5"/>
  <p:tag name="KSO_WM_UNIT_USESOURCEFORMAT_APPLY" val="1"/>
  <p:tag name="KSO_WM_DIAGRAM_USE_COLOR_VALUE" val="{&quot;color_scheme&quot;:1,&quot;color_type&quot;:1,&quot;theme_color_indexes&quot;:[]}"/>
</p:tagLst>
</file>

<file path=ppt/tags/tag190.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0939_5*m_h_i*1_1_4"/>
  <p:tag name="KSO_WM_TEMPLATE_CATEGORY" val="diagram"/>
  <p:tag name="KSO_WM_TEMPLATE_INDEX" val="20230939"/>
  <p:tag name="KSO_WM_UNIT_LAYERLEVEL" val="1_1_1"/>
  <p:tag name="KSO_WM_TAG_VERSION" val="3.0"/>
  <p:tag name="KSO_WM_UNIT_TYPE" val="m_h_i"/>
  <p:tag name="KSO_WM_UNIT_INDEX" val="1_1_4"/>
  <p:tag name="KSO_WM_DIAGRAM_VERSION" val="3"/>
  <p:tag name="KSO_WM_DIAGRAM_COLOR_TRICK" val="4"/>
  <p:tag name="KSO_WM_DIAGRAM_COLOR_TEXT_CAN_REMOVE" val="n"/>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gradient&quot;:[{&quot;brightness&quot;:0,&quot;colorType&quot;:2,&quot;pos&quot;:0,&quot;rgb&quot;:&quot;#ffffff&quot;,&quot;transparency&quot;:0.550000011920929},{&quot;brightness&quot;:0,&quot;colorType&quot;:2,&quot;pos&quot;:1,&quot;rgb&quot;:&quot;#ffffff&quot;,&quot;transparency&quot;:0.550000011920929},{&quot;brightness&quot;:0,&quot;colorType&quot;:2,&quot;pos&quot;:0.75,&quot;rgb&quot;:&quot;#ffffff&quot;,&quot;transparency&quot;:1},{&quot;brightness&quot;:0,&quot;colorType&quot;:2,&quot;pos&quot;:0.25,&quot;rgb&quot;:&quot;#ffffff&quot;,&quot;transparency&quot;:1}],&quot;type&quot;:2},&quot;shadow&quot;:{&quot;brightness&quot;:-0.25,&quot;colorType&quot;:1,&quot;foreColorIndex&quot;:5,&quot;transparency&quot;:0.69999998807907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_BRIGHTNESS" val="-0.25"/>
  <p:tag name="KSO_WM_UNIT_SHADOW_SCHEMECOLOR_INDEX" val="5"/>
  <p:tag name="KSO_WM_UNIT_TEXT_FILL_FORE_SCHEMECOLOR_INDEX_BRIGHTNESS" val="0"/>
  <p:tag name="KSO_WM_UNIT_TEXT_FILL_FORE_SCHEMECOLOR_INDEX" val="2"/>
  <p:tag name="KSO_WM_UNIT_TEXT_FILL_TYPE" val="1"/>
  <p:tag name="KSO_WM_UNIT_USESOURCEFORMAT_APPLY" val="1"/>
  <p:tag name="KSO_WM_DIAGRAM_USE_COLOR_VALUE" val="{&quot;color_scheme&quot;:1,&quot;color_type&quot;:1,&quot;theme_color_indexes&quot;:[]}"/>
</p:tagLst>
</file>

<file path=ppt/tags/tag191.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1_1"/>
  <p:tag name="KSO_WM_UNIT_ID" val="diagram20230939_5*m_h_a*1_1_1"/>
  <p:tag name="KSO_WM_TEMPLATE_CATEGORY" val="diagram"/>
  <p:tag name="KSO_WM_TEMPLATE_INDEX" val="20230939"/>
  <p:tag name="KSO_WM_UNIT_LAYERLEVEL" val="1_1_1"/>
  <p:tag name="KSO_WM_TAG_VERSION" val="3.0"/>
  <p:tag name="KSO_WM_DIAGRAM_GROUP_CODE" val="m1-1"/>
  <p:tag name="KSO_WM_DIAGRAM_VERSION" val="3"/>
  <p:tag name="KSO_WM_DIAGRAM_COLOR_TRICK" val="4"/>
  <p:tag name="KSO_WM_DIAGRAM_COLOR_TEXT_CAN_REMOVE" val="n"/>
  <p:tag name="KSO_WM_UNIT_TEXT_FILL_FORE_SCHEMECOLOR_INDEX" val="1"/>
  <p:tag name="KSO_WM_UNIT_TEXT_FILL_TYPE" val="1"/>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USESOURCEFORMAT_APPLY" val="1"/>
  <p:tag name="KSO_WM_DIAGRAM_USE_COLOR_VALUE" val="{&quot;color_scheme&quot;:1,&quot;color_type&quot;:1,&quot;theme_color_indexes&quot;:[]}"/>
</p:tagLst>
</file>

<file path=ppt/tags/tag19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0939_5*m_h_i*1_3_2"/>
  <p:tag name="KSO_WM_TEMPLATE_CATEGORY" val="diagram"/>
  <p:tag name="KSO_WM_TEMPLATE_INDEX" val="20230939"/>
  <p:tag name="KSO_WM_UNIT_LAYERLEVEL" val="1_1_1"/>
  <p:tag name="KSO_WM_TAG_VERSION" val="3.0"/>
  <p:tag name="KSO_WM_DIAGRAM_VERSION" val="3"/>
  <p:tag name="KSO_WM_DIAGRAM_COLOR_TRICK" val="4"/>
  <p:tag name="KSO_WM_DIAGRAM_COLOR_TEXT_CAN_REMOVE" val="n"/>
  <p:tag name="KSO_WM_UNIT_LINE_FORE_SCHEMECOLOR_INDEX" val="7"/>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solidLine&quot;:{&quot;brightness&quot;:0,&quot;colorType&quot;:1,&quot;foreColorIndex&quot;:7,&quot;transparency&quot;:0.5},&quot;type&quot;:1},&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_BRIGHTNESS" val="0"/>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USE_COLOR_VALUE" val="{&quot;color_scheme&quot;:1,&quot;color_type&quot;:1,&quot;theme_color_indexes&quot;:[]}"/>
</p:tagLst>
</file>

<file path=ppt/tags/tag193.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0939_5*m_h_i*1_1_3"/>
  <p:tag name="KSO_WM_TEMPLATE_CATEGORY" val="diagram"/>
  <p:tag name="KSO_WM_TEMPLATE_INDEX" val="20230939"/>
  <p:tag name="KSO_WM_UNIT_LAYERLEVEL" val="1_1_1"/>
  <p:tag name="KSO_WM_TAG_VERSION" val="3.0"/>
  <p:tag name="KSO_WM_UNIT_TYPE" val="m_h_i"/>
  <p:tag name="KSO_WM_UNIT_INDEX" val="1_1_3"/>
  <p:tag name="KSO_WM_DIAGRAM_VERSION" val="3"/>
  <p:tag name="KSO_WM_DIAGRAM_COLOR_TRICK" val="4"/>
  <p:tag name="KSO_WM_DIAGRAM_COLOR_TEXT_CAN_REMOVE" val="n"/>
  <p:tag name="KSO_WM_UNIT_FILL_TYPE" val="1"/>
  <p:tag name="KSO_WM_UNIT_FILL_FORE_SCHEMECOLOR_INDEX" val="5"/>
  <p:tag name="KSO_WM_UNIT_FILL_FORE_SCHEMECOLOR_INDEX_BRIGHTNESS" val="0"/>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solid&quot;:{&quot;brightness&quot;:0,&quot;colorType&quot;:1,&quot;foreColorIndex&quot;:5,&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_BRIGHTNESS" val="0"/>
  <p:tag name="KSO_WM_UNIT_TEXT_FILL_FORE_SCHEMECOLOR_INDEX" val="2"/>
  <p:tag name="KSO_WM_UNIT_TEXT_FILL_TYPE" val="1"/>
  <p:tag name="KSO_WM_UNIT_USESOURCEFORMAT_APPLY" val="1"/>
  <p:tag name="KSO_WM_DIAGRAM_USE_COLOR_VALUE" val="{&quot;color_scheme&quot;:1,&quot;color_type&quot;:1,&quot;theme_color_indexes&quot;:[]}"/>
</p:tagLst>
</file>

<file path=ppt/tags/tag19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0939_5*m_h_i*1_1_1"/>
  <p:tag name="KSO_WM_TEMPLATE_CATEGORY" val="diagram"/>
  <p:tag name="KSO_WM_TEMPLATE_INDEX" val="20230939"/>
  <p:tag name="KSO_WM_UNIT_LAYERLEVEL" val="1_1_1"/>
  <p:tag name="KSO_WM_TAG_VERSION" val="3.0"/>
  <p:tag name="KSO_WM_UNIT_ISCONTENTSTITLE" val="0"/>
  <p:tag name="KSO_WM_UNIT_ISNUMDGMTITLE" val="0"/>
  <p:tag name="KSO_WM_UNIT_NOCLEAR" val="0"/>
  <p:tag name="KSO_WM_UNIT_TYPE" val="m_h_i"/>
  <p:tag name="KSO_WM_UNIT_INDEX" val="1_1_1"/>
  <p:tag name="KSO_WM_DIAGRAM_VERSION" val="3"/>
  <p:tag name="KSO_WM_DIAGRAM_COLOR_TRICK" val="4"/>
  <p:tag name="KSO_WM_DIAGRAM_COLOR_TEXT_CAN_REMOVE" val="n"/>
  <p:tag name="KSO_WM_UNIT_FILL_TYPE" val="1"/>
  <p:tag name="KSO_WM_UNIT_FILL_FORE_SCHEMECOLOR_INDEX" val="5"/>
  <p:tag name="KSO_WM_UNIT_FILL_FORE_SCHEMECOLOR_INDEX_BRIGHTNESS" val="0"/>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solid&quot;:{&quot;brightness&quot;:0,&quot;colorType&quot;:1,&quot;foreColorIndex&quot;:5,&quot;transparency&quot;:0},&quot;type&quot;:1},&quot;glow&quot;:{&quot;colorType&quot;:0},&quot;line&quot;:{&quot;type&quot;:0},&quot;shadow&quot;:{&quot;brightness&quot;:0.800000011920929,&quot;colorType&quot;:1,&quot;foreColorIndex&quot;:5,&quot;transparency&quot;:0.4000000059604645},&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_BRIGHTNESS" val="0.8"/>
  <p:tag name="KSO_WM_UNIT_SHADOW_SCHEMECOLOR_INDEX" val="5"/>
  <p:tag name="KSO_WM_UNIT_USESOURCEFORMAT_APPLY" val="1"/>
  <p:tag name="KSO_WM_DIAGRAM_USE_COLOR_VALUE" val="{&quot;color_scheme&quot;:1,&quot;color_type&quot;:1,&quot;theme_color_indexes&quot;:[]}"/>
</p:tagLst>
</file>

<file path=ppt/tags/tag195.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0939_5*m_h_i*1_1_4"/>
  <p:tag name="KSO_WM_TEMPLATE_CATEGORY" val="diagram"/>
  <p:tag name="KSO_WM_TEMPLATE_INDEX" val="20230939"/>
  <p:tag name="KSO_WM_UNIT_LAYERLEVEL" val="1_1_1"/>
  <p:tag name="KSO_WM_TAG_VERSION" val="3.0"/>
  <p:tag name="KSO_WM_UNIT_TYPE" val="m_h_i"/>
  <p:tag name="KSO_WM_UNIT_INDEX" val="1_1_4"/>
  <p:tag name="KSO_WM_DIAGRAM_VERSION" val="3"/>
  <p:tag name="KSO_WM_DIAGRAM_COLOR_TRICK" val="4"/>
  <p:tag name="KSO_WM_DIAGRAM_COLOR_TEXT_CAN_REMOVE" val="n"/>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gradient&quot;:[{&quot;brightness&quot;:0,&quot;colorType&quot;:2,&quot;pos&quot;:0,&quot;rgb&quot;:&quot;#ffffff&quot;,&quot;transparency&quot;:0.550000011920929},{&quot;brightness&quot;:0,&quot;colorType&quot;:2,&quot;pos&quot;:1,&quot;rgb&quot;:&quot;#ffffff&quot;,&quot;transparency&quot;:0.550000011920929},{&quot;brightness&quot;:0,&quot;colorType&quot;:2,&quot;pos&quot;:0.75,&quot;rgb&quot;:&quot;#ffffff&quot;,&quot;transparency&quot;:1},{&quot;brightness&quot;:0,&quot;colorType&quot;:2,&quot;pos&quot;:0.25,&quot;rgb&quot;:&quot;#ffffff&quot;,&quot;transparency&quot;:1}],&quot;type&quot;:2},&quot;shadow&quot;:{&quot;brightness&quot;:-0.25,&quot;colorType&quot;:1,&quot;foreColorIndex&quot;:5,&quot;transparency&quot;:0.69999998807907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_BRIGHTNESS" val="-0.25"/>
  <p:tag name="KSO_WM_UNIT_SHADOW_SCHEMECOLOR_INDEX" val="5"/>
  <p:tag name="KSO_WM_UNIT_TEXT_FILL_FORE_SCHEMECOLOR_INDEX_BRIGHTNESS" val="0"/>
  <p:tag name="KSO_WM_UNIT_TEXT_FILL_FORE_SCHEMECOLOR_INDEX" val="2"/>
  <p:tag name="KSO_WM_UNIT_TEXT_FILL_TYPE" val="1"/>
  <p:tag name="KSO_WM_UNIT_USESOURCEFORMAT_APPLY" val="1"/>
  <p:tag name="KSO_WM_DIAGRAM_USE_COLOR_VALUE" val="{&quot;color_scheme&quot;:1,&quot;color_type&quot;:1,&quot;theme_color_indexes&quot;:[]}"/>
</p:tagLst>
</file>

<file path=ppt/tags/tag196.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1_1"/>
  <p:tag name="KSO_WM_UNIT_ID" val="diagram20230939_5*m_h_a*1_1_1"/>
  <p:tag name="KSO_WM_TEMPLATE_CATEGORY" val="diagram"/>
  <p:tag name="KSO_WM_TEMPLATE_INDEX" val="20230939"/>
  <p:tag name="KSO_WM_UNIT_LAYERLEVEL" val="1_1_1"/>
  <p:tag name="KSO_WM_TAG_VERSION" val="3.0"/>
  <p:tag name="KSO_WM_DIAGRAM_GROUP_CODE" val="m1-1"/>
  <p:tag name="KSO_WM_DIAGRAM_VERSION" val="3"/>
  <p:tag name="KSO_WM_DIAGRAM_COLOR_TRICK" val="4"/>
  <p:tag name="KSO_WM_DIAGRAM_COLOR_TEXT_CAN_REMOVE" val="n"/>
  <p:tag name="KSO_WM_UNIT_TEXT_FILL_FORE_SCHEMECOLOR_INDEX" val="1"/>
  <p:tag name="KSO_WM_UNIT_TEXT_FILL_TYPE" val="1"/>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USESOURCEFORMAT_APPLY" val="1"/>
  <p:tag name="KSO_WM_DIAGRAM_USE_COLOR_VALUE" val="{&quot;color_scheme&quot;:1,&quot;color_type&quot;:1,&quot;theme_color_indexes&quot;:[]}"/>
</p:tagLst>
</file>

<file path=ppt/tags/tag19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0939_5*m_h_i*1_4_2"/>
  <p:tag name="KSO_WM_TEMPLATE_CATEGORY" val="diagram"/>
  <p:tag name="KSO_WM_TEMPLATE_INDEX" val="20230939"/>
  <p:tag name="KSO_WM_UNIT_LAYERLEVEL" val="1_1_1"/>
  <p:tag name="KSO_WM_TAG_VERSION" val="3.0"/>
  <p:tag name="KSO_WM_DIAGRAM_VERSION" val="3"/>
  <p:tag name="KSO_WM_DIAGRAM_COLOR_TRICK" val="4"/>
  <p:tag name="KSO_WM_DIAGRAM_COLOR_TEXT_CAN_REMOVE" val="n"/>
  <p:tag name="KSO_WM_UNIT_LINE_FORE_SCHEMECOLOR_INDEX" val="8"/>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solidLine&quot;:{&quot;brightness&quot;:0,&quot;colorType&quot;:1,&quot;foreColorIndex&quot;:8,&quot;transparency&quot;:0.5},&quot;type&quot;:1},&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_BRIGHTNESS" val="0"/>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USE_COLOR_VALUE" val="{&quot;color_scheme&quot;:1,&quot;color_type&quot;:1,&quot;theme_color_indexes&quot;:[]}"/>
</p:tagLst>
</file>

<file path=ppt/tags/tag198.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0939_5*m_h_i*1_1_3"/>
  <p:tag name="KSO_WM_TEMPLATE_CATEGORY" val="diagram"/>
  <p:tag name="KSO_WM_TEMPLATE_INDEX" val="20230939"/>
  <p:tag name="KSO_WM_UNIT_LAYERLEVEL" val="1_1_1"/>
  <p:tag name="KSO_WM_TAG_VERSION" val="3.0"/>
  <p:tag name="KSO_WM_UNIT_TYPE" val="m_h_i"/>
  <p:tag name="KSO_WM_UNIT_INDEX" val="1_1_3"/>
  <p:tag name="KSO_WM_DIAGRAM_VERSION" val="3"/>
  <p:tag name="KSO_WM_DIAGRAM_COLOR_TRICK" val="4"/>
  <p:tag name="KSO_WM_DIAGRAM_COLOR_TEXT_CAN_REMOVE" val="n"/>
  <p:tag name="KSO_WM_UNIT_FILL_TYPE" val="1"/>
  <p:tag name="KSO_WM_UNIT_FILL_FORE_SCHEMECOLOR_INDEX" val="5"/>
  <p:tag name="KSO_WM_UNIT_FILL_FORE_SCHEMECOLOR_INDEX_BRIGHTNESS" val="0"/>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solid&quot;:{&quot;brightness&quot;:0,&quot;colorType&quot;:1,&quot;foreColorIndex&quot;:5,&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_BRIGHTNESS" val="0"/>
  <p:tag name="KSO_WM_UNIT_TEXT_FILL_FORE_SCHEMECOLOR_INDEX" val="2"/>
  <p:tag name="KSO_WM_UNIT_TEXT_FILL_TYPE" val="1"/>
  <p:tag name="KSO_WM_UNIT_USESOURCEFORMAT_APPLY" val="1"/>
  <p:tag name="KSO_WM_DIAGRAM_USE_COLOR_VALUE" val="{&quot;color_scheme&quot;:1,&quot;color_type&quot;:1,&quot;theme_color_indexes&quot;:[]}"/>
</p:tagLst>
</file>

<file path=ppt/tags/tag19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0939_5*m_h_i*1_1_1"/>
  <p:tag name="KSO_WM_TEMPLATE_CATEGORY" val="diagram"/>
  <p:tag name="KSO_WM_TEMPLATE_INDEX" val="20230939"/>
  <p:tag name="KSO_WM_UNIT_LAYERLEVEL" val="1_1_1"/>
  <p:tag name="KSO_WM_TAG_VERSION" val="3.0"/>
  <p:tag name="KSO_WM_UNIT_ISCONTENTSTITLE" val="0"/>
  <p:tag name="KSO_WM_UNIT_ISNUMDGMTITLE" val="0"/>
  <p:tag name="KSO_WM_UNIT_NOCLEAR" val="0"/>
  <p:tag name="KSO_WM_UNIT_TYPE" val="m_h_i"/>
  <p:tag name="KSO_WM_UNIT_INDEX" val="1_1_1"/>
  <p:tag name="KSO_WM_DIAGRAM_VERSION" val="3"/>
  <p:tag name="KSO_WM_DIAGRAM_COLOR_TRICK" val="4"/>
  <p:tag name="KSO_WM_DIAGRAM_COLOR_TEXT_CAN_REMOVE" val="n"/>
  <p:tag name="KSO_WM_UNIT_FILL_TYPE" val="1"/>
  <p:tag name="KSO_WM_UNIT_FILL_FORE_SCHEMECOLOR_INDEX" val="5"/>
  <p:tag name="KSO_WM_UNIT_FILL_FORE_SCHEMECOLOR_INDEX_BRIGHTNESS" val="0"/>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solid&quot;:{&quot;brightness&quot;:0,&quot;colorType&quot;:1,&quot;foreColorIndex&quot;:5,&quot;transparency&quot;:0},&quot;type&quot;:1},&quot;glow&quot;:{&quot;colorType&quot;:0},&quot;line&quot;:{&quot;type&quot;:0},&quot;shadow&quot;:{&quot;brightness&quot;:0.800000011920929,&quot;colorType&quot;:1,&quot;foreColorIndex&quot;:5,&quot;transparency&quot;:0.4000000059604645},&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_BRIGHTNESS" val="0.8"/>
  <p:tag name="KSO_WM_UNIT_SHADOW_SCHEMECOLOR_INDEX" val="5"/>
  <p:tag name="KSO_WM_UNIT_USESOURCEFORMAT_APPLY" val="1"/>
  <p:tag name="KSO_WM_DIAGRAM_USE_COLOR_VALUE" val="{&quot;color_scheme&quot;:1,&quot;color_type&quot;:1,&quot;theme_color_indexes&quot;:[]}"/>
</p:tagLst>
</file>

<file path=ppt/tags/tag200.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0939_5*m_h_i*1_1_4"/>
  <p:tag name="KSO_WM_TEMPLATE_CATEGORY" val="diagram"/>
  <p:tag name="KSO_WM_TEMPLATE_INDEX" val="20230939"/>
  <p:tag name="KSO_WM_UNIT_LAYERLEVEL" val="1_1_1"/>
  <p:tag name="KSO_WM_TAG_VERSION" val="3.0"/>
  <p:tag name="KSO_WM_UNIT_TYPE" val="m_h_i"/>
  <p:tag name="KSO_WM_UNIT_INDEX" val="1_1_4"/>
  <p:tag name="KSO_WM_DIAGRAM_VERSION" val="3"/>
  <p:tag name="KSO_WM_DIAGRAM_COLOR_TRICK" val="4"/>
  <p:tag name="KSO_WM_DIAGRAM_COLOR_TEXT_CAN_REMOVE" val="n"/>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gradient&quot;:[{&quot;brightness&quot;:0,&quot;colorType&quot;:2,&quot;pos&quot;:0,&quot;rgb&quot;:&quot;#ffffff&quot;,&quot;transparency&quot;:0.550000011920929},{&quot;brightness&quot;:0,&quot;colorType&quot;:2,&quot;pos&quot;:1,&quot;rgb&quot;:&quot;#ffffff&quot;,&quot;transparency&quot;:0.550000011920929},{&quot;brightness&quot;:0,&quot;colorType&quot;:2,&quot;pos&quot;:0.75,&quot;rgb&quot;:&quot;#ffffff&quot;,&quot;transparency&quot;:1},{&quot;brightness&quot;:0,&quot;colorType&quot;:2,&quot;pos&quot;:0.25,&quot;rgb&quot;:&quot;#ffffff&quot;,&quot;transparency&quot;:1}],&quot;type&quot;:2},&quot;shadow&quot;:{&quot;brightness&quot;:-0.25,&quot;colorType&quot;:1,&quot;foreColorIndex&quot;:5,&quot;transparency&quot;:0.69999998807907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_BRIGHTNESS" val="-0.25"/>
  <p:tag name="KSO_WM_UNIT_SHADOW_SCHEMECOLOR_INDEX" val="5"/>
  <p:tag name="KSO_WM_UNIT_TEXT_FILL_FORE_SCHEMECOLOR_INDEX_BRIGHTNESS" val="0"/>
  <p:tag name="KSO_WM_UNIT_TEXT_FILL_FORE_SCHEMECOLOR_INDEX" val="2"/>
  <p:tag name="KSO_WM_UNIT_TEXT_FILL_TYPE" val="1"/>
  <p:tag name="KSO_WM_UNIT_USESOURCEFORMAT_APPLY" val="1"/>
  <p:tag name="KSO_WM_DIAGRAM_USE_COLOR_VALUE" val="{&quot;color_scheme&quot;:1,&quot;color_type&quot;:1,&quot;theme_color_indexes&quot;:[]}"/>
</p:tagLst>
</file>

<file path=ppt/tags/tag201.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1_1"/>
  <p:tag name="KSO_WM_UNIT_ID" val="diagram20230939_5*m_h_a*1_1_1"/>
  <p:tag name="KSO_WM_TEMPLATE_CATEGORY" val="diagram"/>
  <p:tag name="KSO_WM_TEMPLATE_INDEX" val="20230939"/>
  <p:tag name="KSO_WM_UNIT_LAYERLEVEL" val="1_1_1"/>
  <p:tag name="KSO_WM_TAG_VERSION" val="3.0"/>
  <p:tag name="KSO_WM_DIAGRAM_GROUP_CODE" val="m1-1"/>
  <p:tag name="KSO_WM_DIAGRAM_VERSION" val="3"/>
  <p:tag name="KSO_WM_DIAGRAM_COLOR_TRICK" val="4"/>
  <p:tag name="KSO_WM_DIAGRAM_COLOR_TEXT_CAN_REMOVE" val="n"/>
  <p:tag name="KSO_WM_UNIT_TEXT_FILL_FORE_SCHEMECOLOR_INDEX" val="1"/>
  <p:tag name="KSO_WM_UNIT_TEXT_FILL_TYPE" val="1"/>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USESOURCEFORMAT_APPLY" val="1"/>
  <p:tag name="KSO_WM_DIAGRAM_USE_COLOR_VALUE" val="{&quot;color_scheme&quot;:1,&quot;color_type&quot;:1,&quot;theme_color_indexes&quot;:[]}"/>
</p:tagLst>
</file>

<file path=ppt/tags/tag20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0939_5*m_h_i*1_5_2"/>
  <p:tag name="KSO_WM_TEMPLATE_CATEGORY" val="diagram"/>
  <p:tag name="KSO_WM_TEMPLATE_INDEX" val="20230939"/>
  <p:tag name="KSO_WM_UNIT_LAYERLEVEL" val="1_1_1"/>
  <p:tag name="KSO_WM_TAG_VERSION" val="3.0"/>
  <p:tag name="KSO_WM_DIAGRAM_VERSION" val="3"/>
  <p:tag name="KSO_WM_DIAGRAM_COLOR_TRICK" val="4"/>
  <p:tag name="KSO_WM_DIAGRAM_COLOR_TEXT_CAN_REMOVE" val="n"/>
  <p:tag name="KSO_WM_UNIT_LINE_FORE_SCHEMECOLOR_INDEX" val="9"/>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solidLine&quot;:{&quot;brightness&quot;:0,&quot;colorType&quot;:1,&quot;foreColorIndex&quot;:9,&quot;transparency&quot;:0.5},&quot;type&quot;:1},&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_BRIGHTNESS" val="0"/>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USE_COLOR_VALUE" val="{&quot;color_scheme&quot;:1,&quot;color_type&quot;:1,&quot;theme_color_indexes&quot;:[]}"/>
</p:tagLst>
</file>

<file path=ppt/tags/tag203.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0939_5*m_h_i*1_1_3"/>
  <p:tag name="KSO_WM_TEMPLATE_CATEGORY" val="diagram"/>
  <p:tag name="KSO_WM_TEMPLATE_INDEX" val="20230939"/>
  <p:tag name="KSO_WM_UNIT_LAYERLEVEL" val="1_1_1"/>
  <p:tag name="KSO_WM_TAG_VERSION" val="3.0"/>
  <p:tag name="KSO_WM_UNIT_TYPE" val="m_h_i"/>
  <p:tag name="KSO_WM_UNIT_INDEX" val="1_1_3"/>
  <p:tag name="KSO_WM_DIAGRAM_VERSION" val="3"/>
  <p:tag name="KSO_WM_DIAGRAM_COLOR_TRICK" val="4"/>
  <p:tag name="KSO_WM_DIAGRAM_COLOR_TEXT_CAN_REMOVE" val="n"/>
  <p:tag name="KSO_WM_UNIT_FILL_TYPE" val="1"/>
  <p:tag name="KSO_WM_UNIT_FILL_FORE_SCHEMECOLOR_INDEX" val="5"/>
  <p:tag name="KSO_WM_UNIT_FILL_FORE_SCHEMECOLOR_INDEX_BRIGHTNESS" val="0"/>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solid&quot;:{&quot;brightness&quot;:0,&quot;colorType&quot;:1,&quot;foreColorIndex&quot;:5,&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_BRIGHTNESS" val="0"/>
  <p:tag name="KSO_WM_UNIT_TEXT_FILL_FORE_SCHEMECOLOR_INDEX" val="2"/>
  <p:tag name="KSO_WM_UNIT_TEXT_FILL_TYPE" val="1"/>
  <p:tag name="KSO_WM_UNIT_USESOURCEFORMAT_APPLY" val="1"/>
  <p:tag name="KSO_WM_DIAGRAM_USE_COLOR_VALUE" val="{&quot;color_scheme&quot;:1,&quot;color_type&quot;:1,&quot;theme_color_indexes&quot;:[]}"/>
</p:tagLst>
</file>

<file path=ppt/tags/tag20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0939_5*m_h_i*1_1_1"/>
  <p:tag name="KSO_WM_TEMPLATE_CATEGORY" val="diagram"/>
  <p:tag name="KSO_WM_TEMPLATE_INDEX" val="20230939"/>
  <p:tag name="KSO_WM_UNIT_LAYERLEVEL" val="1_1_1"/>
  <p:tag name="KSO_WM_TAG_VERSION" val="3.0"/>
  <p:tag name="KSO_WM_UNIT_ISCONTENTSTITLE" val="0"/>
  <p:tag name="KSO_WM_UNIT_ISNUMDGMTITLE" val="0"/>
  <p:tag name="KSO_WM_UNIT_NOCLEAR" val="0"/>
  <p:tag name="KSO_WM_UNIT_TYPE" val="m_h_i"/>
  <p:tag name="KSO_WM_UNIT_INDEX" val="1_1_1"/>
  <p:tag name="KSO_WM_DIAGRAM_VERSION" val="3"/>
  <p:tag name="KSO_WM_DIAGRAM_COLOR_TRICK" val="4"/>
  <p:tag name="KSO_WM_DIAGRAM_COLOR_TEXT_CAN_REMOVE" val="n"/>
  <p:tag name="KSO_WM_UNIT_FILL_TYPE" val="1"/>
  <p:tag name="KSO_WM_UNIT_FILL_FORE_SCHEMECOLOR_INDEX" val="5"/>
  <p:tag name="KSO_WM_UNIT_FILL_FORE_SCHEMECOLOR_INDEX_BRIGHTNESS" val="0"/>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solid&quot;:{&quot;brightness&quot;:0,&quot;colorType&quot;:1,&quot;foreColorIndex&quot;:5,&quot;transparency&quot;:0},&quot;type&quot;:1},&quot;glow&quot;:{&quot;colorType&quot;:0},&quot;line&quot;:{&quot;type&quot;:0},&quot;shadow&quot;:{&quot;brightness&quot;:0.800000011920929,&quot;colorType&quot;:1,&quot;foreColorIndex&quot;:5,&quot;transparency&quot;:0.4000000059604645},&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_BRIGHTNESS" val="0.8"/>
  <p:tag name="KSO_WM_UNIT_SHADOW_SCHEMECOLOR_INDEX" val="5"/>
  <p:tag name="KSO_WM_UNIT_USESOURCEFORMAT_APPLY" val="1"/>
  <p:tag name="KSO_WM_DIAGRAM_USE_COLOR_VALUE" val="{&quot;color_scheme&quot;:1,&quot;color_type&quot;:1,&quot;theme_color_indexes&quot;:[]}"/>
</p:tagLst>
</file>

<file path=ppt/tags/tag205.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0939_5*m_h_i*1_1_4"/>
  <p:tag name="KSO_WM_TEMPLATE_CATEGORY" val="diagram"/>
  <p:tag name="KSO_WM_TEMPLATE_INDEX" val="20230939"/>
  <p:tag name="KSO_WM_UNIT_LAYERLEVEL" val="1_1_1"/>
  <p:tag name="KSO_WM_TAG_VERSION" val="3.0"/>
  <p:tag name="KSO_WM_UNIT_TYPE" val="m_h_i"/>
  <p:tag name="KSO_WM_UNIT_INDEX" val="1_1_4"/>
  <p:tag name="KSO_WM_DIAGRAM_VERSION" val="3"/>
  <p:tag name="KSO_WM_DIAGRAM_COLOR_TRICK" val="4"/>
  <p:tag name="KSO_WM_DIAGRAM_COLOR_TEXT_CAN_REMOVE" val="n"/>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gradient&quot;:[{&quot;brightness&quot;:0,&quot;colorType&quot;:2,&quot;pos&quot;:0,&quot;rgb&quot;:&quot;#ffffff&quot;,&quot;transparency&quot;:0.550000011920929},{&quot;brightness&quot;:0,&quot;colorType&quot;:2,&quot;pos&quot;:1,&quot;rgb&quot;:&quot;#ffffff&quot;,&quot;transparency&quot;:0.550000011920929},{&quot;brightness&quot;:0,&quot;colorType&quot;:2,&quot;pos&quot;:0.75,&quot;rgb&quot;:&quot;#ffffff&quot;,&quot;transparency&quot;:1},{&quot;brightness&quot;:0,&quot;colorType&quot;:2,&quot;pos&quot;:0.25,&quot;rgb&quot;:&quot;#ffffff&quot;,&quot;transparency&quot;:1}],&quot;type&quot;:2},&quot;shadow&quot;:{&quot;brightness&quot;:-0.25,&quot;colorType&quot;:1,&quot;foreColorIndex&quot;:5,&quot;transparency&quot;:0.69999998807907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_BRIGHTNESS" val="-0.25"/>
  <p:tag name="KSO_WM_UNIT_SHADOW_SCHEMECOLOR_INDEX" val="5"/>
  <p:tag name="KSO_WM_UNIT_TEXT_FILL_FORE_SCHEMECOLOR_INDEX_BRIGHTNESS" val="0"/>
  <p:tag name="KSO_WM_UNIT_TEXT_FILL_FORE_SCHEMECOLOR_INDEX" val="2"/>
  <p:tag name="KSO_WM_UNIT_TEXT_FILL_TYPE" val="1"/>
  <p:tag name="KSO_WM_UNIT_USESOURCEFORMAT_APPLY" val="1"/>
  <p:tag name="KSO_WM_DIAGRAM_USE_COLOR_VALUE" val="{&quot;color_scheme&quot;:1,&quot;color_type&quot;:1,&quot;theme_color_indexes&quot;:[]}"/>
</p:tagLst>
</file>

<file path=ppt/tags/tag206.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1_1"/>
  <p:tag name="KSO_WM_UNIT_ID" val="diagram20230939_5*m_h_a*1_1_1"/>
  <p:tag name="KSO_WM_TEMPLATE_CATEGORY" val="diagram"/>
  <p:tag name="KSO_WM_TEMPLATE_INDEX" val="20230939"/>
  <p:tag name="KSO_WM_UNIT_LAYERLEVEL" val="1_1_1"/>
  <p:tag name="KSO_WM_TAG_VERSION" val="3.0"/>
  <p:tag name="KSO_WM_DIAGRAM_GROUP_CODE" val="m1-1"/>
  <p:tag name="KSO_WM_DIAGRAM_VERSION" val="3"/>
  <p:tag name="KSO_WM_DIAGRAM_COLOR_TRICK" val="4"/>
  <p:tag name="KSO_WM_DIAGRAM_COLOR_TEXT_CAN_REMOVE" val="n"/>
  <p:tag name="KSO_WM_UNIT_TEXT_FILL_FORE_SCHEMECOLOR_INDEX" val="1"/>
  <p:tag name="KSO_WM_UNIT_TEXT_FILL_TYPE" val="1"/>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USESOURCEFORMAT_APPLY" val="1"/>
  <p:tag name="KSO_WM_DIAGRAM_USE_COLOR_VALUE" val="{&quot;color_scheme&quot;:1,&quot;color_type&quot;:1,&quot;theme_color_indexes&quot;:[]}"/>
</p:tagLst>
</file>

<file path=ppt/tags/tag20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0939_5*m_h_i*1_6_2"/>
  <p:tag name="KSO_WM_TEMPLATE_CATEGORY" val="diagram"/>
  <p:tag name="KSO_WM_TEMPLATE_INDEX" val="20230939"/>
  <p:tag name="KSO_WM_UNIT_LAYERLEVEL" val="1_1_1"/>
  <p:tag name="KSO_WM_TAG_VERSION" val="3.0"/>
  <p:tag name="KSO_WM_DIAGRAM_VERSION" val="3"/>
  <p:tag name="KSO_WM_DIAGRAM_COLOR_TRICK" val="4"/>
  <p:tag name="KSO_WM_DIAGRAM_COLOR_TEXT_CAN_REMOVE" val="n"/>
  <p:tag name="KSO_WM_UNIT_LINE_FORE_SCHEMECOLOR_INDEX" val="10"/>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solidLine&quot;:{&quot;brightness&quot;:0,&quot;colorType&quot;:1,&quot;foreColorIndex&quot;:10,&quot;transparency&quot;:0.5},&quot;type&quot;:1},&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_BRIGHTNESS" val="0"/>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USE_COLOR_VALUE" val="{&quot;color_scheme&quot;:1,&quot;color_type&quot;:1,&quot;theme_color_indexes&quot;:[]}"/>
</p:tagLst>
</file>

<file path=ppt/tags/tag208.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0939_5*m_h_i*1_1_3"/>
  <p:tag name="KSO_WM_TEMPLATE_CATEGORY" val="diagram"/>
  <p:tag name="KSO_WM_TEMPLATE_INDEX" val="20230939"/>
  <p:tag name="KSO_WM_UNIT_LAYERLEVEL" val="1_1_1"/>
  <p:tag name="KSO_WM_TAG_VERSION" val="3.0"/>
  <p:tag name="KSO_WM_UNIT_TYPE" val="m_h_i"/>
  <p:tag name="KSO_WM_UNIT_INDEX" val="1_1_3"/>
  <p:tag name="KSO_WM_DIAGRAM_VERSION" val="3"/>
  <p:tag name="KSO_WM_DIAGRAM_COLOR_TRICK" val="4"/>
  <p:tag name="KSO_WM_DIAGRAM_COLOR_TEXT_CAN_REMOVE" val="n"/>
  <p:tag name="KSO_WM_UNIT_FILL_TYPE" val="1"/>
  <p:tag name="KSO_WM_UNIT_FILL_FORE_SCHEMECOLOR_INDEX" val="5"/>
  <p:tag name="KSO_WM_UNIT_FILL_FORE_SCHEMECOLOR_INDEX_BRIGHTNESS" val="0"/>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solid&quot;:{&quot;brightness&quot;:0,&quot;colorType&quot;:1,&quot;foreColorIndex&quot;:5,&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_BRIGHTNESS" val="0"/>
  <p:tag name="KSO_WM_UNIT_TEXT_FILL_FORE_SCHEMECOLOR_INDEX" val="2"/>
  <p:tag name="KSO_WM_UNIT_TEXT_FILL_TYPE" val="1"/>
  <p:tag name="KSO_WM_UNIT_USESOURCEFORMAT_APPLY" val="1"/>
  <p:tag name="KSO_WM_DIAGRAM_USE_COLOR_VALUE" val="{&quot;color_scheme&quot;:1,&quot;color_type&quot;:1,&quot;theme_color_indexes&quot;:[]}"/>
</p:tagLst>
</file>

<file path=ppt/tags/tag2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0939_5*m_h_i*1_1_1"/>
  <p:tag name="KSO_WM_TEMPLATE_CATEGORY" val="diagram"/>
  <p:tag name="KSO_WM_TEMPLATE_INDEX" val="20230939"/>
  <p:tag name="KSO_WM_UNIT_LAYERLEVEL" val="1_1_1"/>
  <p:tag name="KSO_WM_TAG_VERSION" val="3.0"/>
  <p:tag name="KSO_WM_UNIT_ISCONTENTSTITLE" val="0"/>
  <p:tag name="KSO_WM_UNIT_ISNUMDGMTITLE" val="0"/>
  <p:tag name="KSO_WM_UNIT_NOCLEAR" val="0"/>
  <p:tag name="KSO_WM_UNIT_TYPE" val="m_h_i"/>
  <p:tag name="KSO_WM_UNIT_INDEX" val="1_1_1"/>
  <p:tag name="KSO_WM_DIAGRAM_VERSION" val="3"/>
  <p:tag name="KSO_WM_DIAGRAM_COLOR_TRICK" val="4"/>
  <p:tag name="KSO_WM_DIAGRAM_COLOR_TEXT_CAN_REMOVE" val="n"/>
  <p:tag name="KSO_WM_UNIT_FILL_TYPE" val="1"/>
  <p:tag name="KSO_WM_UNIT_FILL_FORE_SCHEMECOLOR_INDEX" val="5"/>
  <p:tag name="KSO_WM_UNIT_FILL_FORE_SCHEMECOLOR_INDEX_BRIGHTNESS" val="0"/>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solid&quot;:{&quot;brightness&quot;:0,&quot;colorType&quot;:1,&quot;foreColorIndex&quot;:5,&quot;transparency&quot;:0},&quot;type&quot;:1},&quot;glow&quot;:{&quot;colorType&quot;:0},&quot;line&quot;:{&quot;type&quot;:0},&quot;shadow&quot;:{&quot;brightness&quot;:0.800000011920929,&quot;colorType&quot;:1,&quot;foreColorIndex&quot;:5,&quot;transparency&quot;:0.4000000059604645},&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_BRIGHTNESS" val="0.8"/>
  <p:tag name="KSO_WM_UNIT_SHADOW_SCHEMECOLOR_INDEX" val="5"/>
  <p:tag name="KSO_WM_UNIT_USESOURCEFORMAT_APPLY" val="1"/>
  <p:tag name="KSO_WM_DIAGRAM_USE_COLOR_VALUE" val="{&quot;color_scheme&quot;:1,&quot;color_type&quot;:1,&quot;theme_color_indexes&quot;:[]}"/>
</p:tagLst>
</file>

<file path=ppt/tags/tag210.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0939_5*m_h_i*1_1_4"/>
  <p:tag name="KSO_WM_TEMPLATE_CATEGORY" val="diagram"/>
  <p:tag name="KSO_WM_TEMPLATE_INDEX" val="20230939"/>
  <p:tag name="KSO_WM_UNIT_LAYERLEVEL" val="1_1_1"/>
  <p:tag name="KSO_WM_TAG_VERSION" val="3.0"/>
  <p:tag name="KSO_WM_UNIT_TYPE" val="m_h_i"/>
  <p:tag name="KSO_WM_UNIT_INDEX" val="1_1_4"/>
  <p:tag name="KSO_WM_DIAGRAM_VERSION" val="3"/>
  <p:tag name="KSO_WM_DIAGRAM_COLOR_TRICK" val="4"/>
  <p:tag name="KSO_WM_DIAGRAM_COLOR_TEXT_CAN_REMOVE" val="n"/>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gradient&quot;:[{&quot;brightness&quot;:0,&quot;colorType&quot;:2,&quot;pos&quot;:0,&quot;rgb&quot;:&quot;#ffffff&quot;,&quot;transparency&quot;:0.550000011920929},{&quot;brightness&quot;:0,&quot;colorType&quot;:2,&quot;pos&quot;:1,&quot;rgb&quot;:&quot;#ffffff&quot;,&quot;transparency&quot;:0.550000011920929},{&quot;brightness&quot;:0,&quot;colorType&quot;:2,&quot;pos&quot;:0.75,&quot;rgb&quot;:&quot;#ffffff&quot;,&quot;transparency&quot;:1},{&quot;brightness&quot;:0,&quot;colorType&quot;:2,&quot;pos&quot;:0.25,&quot;rgb&quot;:&quot;#ffffff&quot;,&quot;transparency&quot;:1}],&quot;type&quot;:2},&quot;shadow&quot;:{&quot;brightness&quot;:-0.25,&quot;colorType&quot;:1,&quot;foreColorIndex&quot;:5,&quot;transparency&quot;:0.69999998807907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_BRIGHTNESS" val="-0.25"/>
  <p:tag name="KSO_WM_UNIT_SHADOW_SCHEMECOLOR_INDEX" val="5"/>
  <p:tag name="KSO_WM_UNIT_TEXT_FILL_FORE_SCHEMECOLOR_INDEX_BRIGHTNESS" val="0"/>
  <p:tag name="KSO_WM_UNIT_TEXT_FILL_FORE_SCHEMECOLOR_INDEX" val="2"/>
  <p:tag name="KSO_WM_UNIT_TEXT_FILL_TYPE" val="1"/>
  <p:tag name="KSO_WM_UNIT_USESOURCEFORMAT_APPLY" val="1"/>
  <p:tag name="KSO_WM_DIAGRAM_USE_COLOR_VALUE" val="{&quot;color_scheme&quot;:1,&quot;color_type&quot;:1,&quot;theme_color_indexes&quot;:[]}"/>
</p:tagLst>
</file>

<file path=ppt/tags/tag211.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1_1"/>
  <p:tag name="KSO_WM_UNIT_ID" val="diagram20230939_5*m_h_a*1_1_1"/>
  <p:tag name="KSO_WM_TEMPLATE_CATEGORY" val="diagram"/>
  <p:tag name="KSO_WM_TEMPLATE_INDEX" val="20230939"/>
  <p:tag name="KSO_WM_UNIT_LAYERLEVEL" val="1_1_1"/>
  <p:tag name="KSO_WM_TAG_VERSION" val="3.0"/>
  <p:tag name="KSO_WM_DIAGRAM_GROUP_CODE" val="m1-1"/>
  <p:tag name="KSO_WM_DIAGRAM_VERSION" val="3"/>
  <p:tag name="KSO_WM_DIAGRAM_COLOR_TRICK" val="4"/>
  <p:tag name="KSO_WM_DIAGRAM_COLOR_TEXT_CAN_REMOVE" val="n"/>
  <p:tag name="KSO_WM_UNIT_TEXT_FILL_FORE_SCHEMECOLOR_INDEX" val="1"/>
  <p:tag name="KSO_WM_UNIT_TEXT_FILL_TYPE" val="1"/>
  <p:tag name="KSO_WM_DIAGRAM_MAX_ITEMCNT" val="6"/>
  <p:tag name="KSO_WM_DIAGRAM_MIN_ITEMCNT" val="2"/>
  <p:tag name="KSO_WM_DIAGRAM_VIRTUALLY_FRAME" val="{&quot;height&quot;:297.3499938964844,&quot;left&quot;:30.13803149606299,&quot;top&quot;:109.56453061081288,&quot;width&quot;:689.124251968503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USESOURCEFORMAT_APPLY" val="1"/>
  <p:tag name="KSO_WM_DIAGRAM_USE_COLOR_VALUE" val="{&quot;color_scheme&quot;:1,&quot;color_type&quot;:1,&quot;theme_color_indexes&quot;:[]}"/>
</p:tagLst>
</file>

<file path=ppt/tags/tag2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139_3*l_h_f*1_1_1"/>
  <p:tag name="KSO_WM_TEMPLATE_CATEGORY" val="diagram"/>
  <p:tag name="KSO_WM_TEMPLATE_INDEX" val="20230139"/>
  <p:tag name="KSO_WM_UNIT_LAYERLEVEL" val="1_1_1"/>
  <p:tag name="KSO_WM_TAG_VERSION" val="1.0"/>
  <p:tag name="KSO_WM_UNIT_SUBTYPE" val="a"/>
  <p:tag name="KSO_WM_UNIT_PRESET_TEXT" val="点击此处添加正文，文字是您思想的提炼，请言简意赅的阐述您的观点。"/>
  <p:tag name="KSO_WM_UNIT_NOCLEAR" val="0"/>
  <p:tag name="KSO_WM_DIAGRAM_GROUP_CODE" val="l1-1"/>
  <p:tag name="KSO_WM_UNIT_TYPE" val="l_h_f"/>
  <p:tag name="KSO_WM_UNIT_INDEX" val="1_1_1"/>
  <p:tag name="KSO_WM_UNIT_TEXT_FILL_FORE_SCHEMECOLOR_INDEX" val="13"/>
  <p:tag name="KSO_WM_UNIT_TEXT_FILL_TYPE" val="1"/>
  <p:tag name="KSO_WM_DIAGRAM_VIRTUALLY_FRAME" val="{&quot;height&quot;:338.0782283464567,&quot;left&quot;:39.97503937007874,&quot;top&quot;:91.54377952755905,&quot;width&quot;:832.7265354330708}"/>
</p:tagLst>
</file>

<file path=ppt/tags/tag2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139_3*l_h_a*1_1_1"/>
  <p:tag name="KSO_WM_TEMPLATE_CATEGORY" val="diagram"/>
  <p:tag name="KSO_WM_TEMPLATE_INDEX" val="20230139"/>
  <p:tag name="KSO_WM_UNIT_LAYERLEVEL" val="1_1_1"/>
  <p:tag name="KSO_WM_TAG_VERSION" val="1.0"/>
  <p:tag name="KSO_WM_UNIT_ISCONTENTSTITLE" val="0"/>
  <p:tag name="KSO_WM_UNIT_ISNUMDGMTITLE" val="0"/>
  <p:tag name="KSO_WM_UNIT_PRESET_TEXT" val="预设标题"/>
  <p:tag name="KSO_WM_UNIT_NOCLEAR" val="0"/>
  <p:tag name="KSO_WM_DIAGRAM_GROUP_CODE" val="l1-1"/>
  <p:tag name="KSO_WM_UNIT_TYPE" val="l_h_a"/>
  <p:tag name="KSO_WM_UNIT_INDEX" val="1_1_1"/>
  <p:tag name="KSO_WM_UNIT_TEXT_FILL_FORE_SCHEMECOLOR_INDEX" val="6"/>
  <p:tag name="KSO_WM_UNIT_TEXT_FILL_TYPE" val="1"/>
  <p:tag name="KSO_WM_DIAGRAM_VIRTUALLY_FRAME" val="{&quot;height&quot;:338.0782283464567,&quot;left&quot;:39.97503937007874,&quot;top&quot;:91.54377952755905,&quot;width&quot;:832.7265354330708}"/>
</p:tagLst>
</file>

<file path=ppt/tags/tag2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139_3*l_h_f*1_3_1"/>
  <p:tag name="KSO_WM_TEMPLATE_CATEGORY" val="diagram"/>
  <p:tag name="KSO_WM_TEMPLATE_INDEX" val="20230139"/>
  <p:tag name="KSO_WM_UNIT_LAYERLEVEL" val="1_1_1"/>
  <p:tag name="KSO_WM_TAG_VERSION" val="1.0"/>
  <p:tag name="KSO_WM_UNIT_SUBTYPE" val="a"/>
  <p:tag name="KSO_WM_UNIT_PRESET_TEXT" val="点击此处添加正文，文字是您思想的提炼，请言简意赅的阐述您的观点。"/>
  <p:tag name="KSO_WM_UNIT_NOCLEAR" val="0"/>
  <p:tag name="KSO_WM_DIAGRAM_GROUP_CODE" val="l1-1"/>
  <p:tag name="KSO_WM_UNIT_TYPE" val="l_h_f"/>
  <p:tag name="KSO_WM_UNIT_INDEX" val="1_3_1"/>
  <p:tag name="KSO_WM_UNIT_TEXT_FILL_FORE_SCHEMECOLOR_INDEX" val="13"/>
  <p:tag name="KSO_WM_UNIT_TEXT_FILL_TYPE" val="1"/>
  <p:tag name="KSO_WM_DIAGRAM_VIRTUALLY_FRAME" val="{&quot;height&quot;:338.0782283464567,&quot;left&quot;:39.97503937007874,&quot;top&quot;:91.54377952755905,&quot;width&quot;:832.7265354330708}"/>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139_3*l_h_a*1_3_1"/>
  <p:tag name="KSO_WM_TEMPLATE_CATEGORY" val="diagram"/>
  <p:tag name="KSO_WM_TEMPLATE_INDEX" val="20230139"/>
  <p:tag name="KSO_WM_UNIT_LAYERLEVEL" val="1_1_1"/>
  <p:tag name="KSO_WM_TAG_VERSION" val="1.0"/>
  <p:tag name="KSO_WM_UNIT_ISCONTENTSTITLE" val="0"/>
  <p:tag name="KSO_WM_UNIT_ISNUMDGMTITLE" val="0"/>
  <p:tag name="KSO_WM_UNIT_PRESET_TEXT" val="预设标题"/>
  <p:tag name="KSO_WM_UNIT_NOCLEAR" val="0"/>
  <p:tag name="KSO_WM_DIAGRAM_GROUP_CODE" val="l1-1"/>
  <p:tag name="KSO_WM_UNIT_TYPE" val="l_h_a"/>
  <p:tag name="KSO_WM_UNIT_INDEX" val="1_3_1"/>
  <p:tag name="KSO_WM_UNIT_TEXT_FILL_FORE_SCHEMECOLOR_INDEX" val="7"/>
  <p:tag name="KSO_WM_UNIT_TEXT_FILL_TYPE" val="1"/>
  <p:tag name="KSO_WM_DIAGRAM_VIRTUALLY_FRAME" val="{&quot;height&quot;:338.0782283464567,&quot;left&quot;:39.97503937007874,&quot;top&quot;:91.54377952755905,&quot;width&quot;:832.7265354330708}"/>
</p:tagLst>
</file>

<file path=ppt/tags/tag2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139_3*l_h_f*1_2_1"/>
  <p:tag name="KSO_WM_TEMPLATE_CATEGORY" val="diagram"/>
  <p:tag name="KSO_WM_TEMPLATE_INDEX" val="20230139"/>
  <p:tag name="KSO_WM_UNIT_LAYERLEVEL" val="1_1_1"/>
  <p:tag name="KSO_WM_TAG_VERSION" val="1.0"/>
  <p:tag name="KSO_WM_UNIT_SUBTYPE" val="a"/>
  <p:tag name="KSO_WM_UNIT_PRESET_TEXT" val="点击此处添加正文，文字是您思想的提炼，请言简意赅的阐述您的观点。"/>
  <p:tag name="KSO_WM_UNIT_NOCLEAR" val="0"/>
  <p:tag name="KSO_WM_DIAGRAM_GROUP_CODE" val="l1-1"/>
  <p:tag name="KSO_WM_UNIT_TYPE" val="l_h_f"/>
  <p:tag name="KSO_WM_UNIT_INDEX" val="1_2_1"/>
  <p:tag name="KSO_WM_UNIT_TEXT_FILL_FORE_SCHEMECOLOR_INDEX" val="13"/>
  <p:tag name="KSO_WM_UNIT_TEXT_FILL_TYPE" val="1"/>
  <p:tag name="KSO_WM_DIAGRAM_VIRTUALLY_FRAME" val="{&quot;height&quot;:338.0782283464567,&quot;left&quot;:39.97503937007874,&quot;top&quot;:91.54377952755905,&quot;width&quot;:832.7265354330708}"/>
</p:tagLst>
</file>

<file path=ppt/tags/tag2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139_3*l_h_a*1_2_1"/>
  <p:tag name="KSO_WM_TEMPLATE_CATEGORY" val="diagram"/>
  <p:tag name="KSO_WM_TEMPLATE_INDEX" val="20230139"/>
  <p:tag name="KSO_WM_UNIT_LAYERLEVEL" val="1_1_1"/>
  <p:tag name="KSO_WM_TAG_VERSION" val="1.0"/>
  <p:tag name="KSO_WM_UNIT_ISCONTENTSTITLE" val="0"/>
  <p:tag name="KSO_WM_UNIT_ISNUMDGMTITLE" val="0"/>
  <p:tag name="KSO_WM_UNIT_PRESET_TEXT" val="预设标题"/>
  <p:tag name="KSO_WM_UNIT_NOCLEAR" val="0"/>
  <p:tag name="KSO_WM_DIAGRAM_GROUP_CODE" val="l1-1"/>
  <p:tag name="KSO_WM_UNIT_TYPE" val="l_h_a"/>
  <p:tag name="KSO_WM_UNIT_INDEX" val="1_2_1"/>
  <p:tag name="KSO_WM_UNIT_TEXT_FILL_FORE_SCHEMECOLOR_INDEX" val="5"/>
  <p:tag name="KSO_WM_UNIT_TEXT_FILL_TYPE" val="1"/>
  <p:tag name="KSO_WM_DIAGRAM_VIRTUALLY_FRAME" val="{&quot;height&quot;:338.0782283464567,&quot;left&quot;:39.97503937007874,&quot;top&quot;:91.54377952755905,&quot;width&quot;:832.7265354330708}"/>
</p:tagLst>
</file>

<file path=ppt/tags/tag2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139_3*l_h_i*1_1_1"/>
  <p:tag name="KSO_WM_TEMPLATE_CATEGORY" val="diagram"/>
  <p:tag name="KSO_WM_TEMPLATE_INDEX" val="20230139"/>
  <p:tag name="KSO_WM_UNIT_LAYERLEVEL" val="1_1_1"/>
  <p:tag name="KSO_WM_TAG_VERSION" val="1.0"/>
  <p:tag name="KSO_WM_DIAGRAM_GROUP_CODE" val="l1-1"/>
  <p:tag name="KSO_WM_UNIT_TYPE" val="l_h_i"/>
  <p:tag name="KSO_WM_UNIT_INDEX" val="1_1_1"/>
  <p:tag name="KSO_WM_UNIT_FILL_FORE_SCHEMECOLOR_INDEX" val="6"/>
  <p:tag name="KSO_WM_UNIT_FILL_TYPE" val="1"/>
  <p:tag name="KSO_WM_UNIT_SHADOW_SCHEMECOLOR_INDEX" val="6"/>
  <p:tag name="KSO_WM_UNIT_TEXT_FILL_FORE_SCHEMECOLOR_INDEX" val="2"/>
  <p:tag name="KSO_WM_UNIT_TEXT_FILL_TYPE" val="1"/>
  <p:tag name="KSO_WM_DIAGRAM_VIRTUALLY_FRAME" val="{&quot;height&quot;:338.0782283464567,&quot;left&quot;:39.97503937007874,&quot;top&quot;:91.54377952755905,&quot;width&quot;:832.7265354330708}"/>
</p:tagLst>
</file>

<file path=ppt/tags/tag2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139_3*l_h_i*1_2_1"/>
  <p:tag name="KSO_WM_TEMPLATE_CATEGORY" val="diagram"/>
  <p:tag name="KSO_WM_TEMPLATE_INDEX" val="20230139"/>
  <p:tag name="KSO_WM_UNIT_LAYERLEVEL" val="1_1_1"/>
  <p:tag name="KSO_WM_TAG_VERSION" val="1.0"/>
  <p:tag name="KSO_WM_DIAGRAM_GROUP_CODE" val="l1-1"/>
  <p:tag name="KSO_WM_UNIT_TYPE" val="l_h_i"/>
  <p:tag name="KSO_WM_UNIT_INDEX" val="1_2_1"/>
  <p:tag name="KSO_WM_UNIT_FILL_FORE_SCHEMECOLOR_INDEX" val="5"/>
  <p:tag name="KSO_WM_UNIT_FILL_TYPE" val="1"/>
  <p:tag name="KSO_WM_UNIT_SHADOW_SCHEMECOLOR_INDEX" val="5"/>
  <p:tag name="KSO_WM_UNIT_TEXT_FILL_FORE_SCHEMECOLOR_INDEX" val="2"/>
  <p:tag name="KSO_WM_UNIT_TEXT_FILL_TYPE" val="1"/>
  <p:tag name="KSO_WM_DIAGRAM_VIRTUALLY_FRAME" val="{&quot;height&quot;:338.0782283464567,&quot;left&quot;:39.97503937007874,&quot;top&quot;:91.54377952755905,&quot;width&quot;:832.7265354330708}"/>
</p:tagLst>
</file>

<file path=ppt/tags/tag2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0139_3*l_h_i*1_3_1"/>
  <p:tag name="KSO_WM_TEMPLATE_CATEGORY" val="diagram"/>
  <p:tag name="KSO_WM_TEMPLATE_INDEX" val="20230139"/>
  <p:tag name="KSO_WM_UNIT_LAYERLEVEL" val="1_1_1"/>
  <p:tag name="KSO_WM_TAG_VERSION" val="1.0"/>
  <p:tag name="KSO_WM_DIAGRAM_GROUP_CODE" val="l1-1"/>
  <p:tag name="KSO_WM_UNIT_TYPE" val="l_h_i"/>
  <p:tag name="KSO_WM_UNIT_INDEX" val="1_3_1"/>
  <p:tag name="KSO_WM_UNIT_FILL_FORE_SCHEMECOLOR_INDEX" val="7"/>
  <p:tag name="KSO_WM_UNIT_FILL_TYPE" val="1"/>
  <p:tag name="KSO_WM_UNIT_SHADOW_SCHEMECOLOR_INDEX" val="7"/>
  <p:tag name="KSO_WM_UNIT_TEXT_FILL_FORE_SCHEMECOLOR_INDEX" val="2"/>
  <p:tag name="KSO_WM_UNIT_TEXT_FILL_TYPE" val="1"/>
  <p:tag name="KSO_WM_DIAGRAM_VIRTUALLY_FRAME" val="{&quot;height&quot;:338.0782283464567,&quot;left&quot;:39.97503937007874,&quot;top&quot;:91.54377952755905,&quot;width&quot;:832.7265354330708}"/>
</p:tagLst>
</file>

<file path=ppt/tags/tag221.xml><?xml version="1.0" encoding="utf-8"?>
<p:tagLst xmlns:p="http://schemas.openxmlformats.org/presentationml/2006/main">
  <p:tag name="KSO_WM_TEMPLATE_CATEGORY" val="diagram"/>
  <p:tag name="KSO_WM_TEMPLATE_INDEX" val="160284"/>
  <p:tag name="KSO_WM_UNIT_TYPE" val="n_h_f"/>
  <p:tag name="KSO_WM_UNIT_INDEX" val="1_1_1"/>
  <p:tag name="KSO_WM_UNIT_ID" val="259*n_h_f*1_1_1"/>
  <p:tag name="KSO_WM_UNIT_CLEAR" val="1"/>
  <p:tag name="KSO_WM_UNIT_LAYERLEVEL" val="1_1_1"/>
  <p:tag name="KSO_WM_UNIT_VALUE" val="20"/>
  <p:tag name="KSO_WM_UNIT_HIGHLIGHT" val="0"/>
  <p:tag name="KSO_WM_UNIT_COMPATIBLE" val="0"/>
  <p:tag name="KSO_WM_UNIT_PRESET_TEXT" val="LOREM"/>
  <p:tag name="KSO_WM_BEAUTIFY_FLAG" val=""/>
  <p:tag name="KSO_WM_DIAGRAM_GROUP_CODE" val="n1-1"/>
  <p:tag name="KSO_WM_TAG_VERSION" val="1.0"/>
  <p:tag name="KSO_WM_UNIT_FILL_FORE_SCHEMECOLOR_INDEX" val="6"/>
  <p:tag name="KSO_WM_UNIT_FILL_TYPE" val="1"/>
  <p:tag name="KSO_WM_UNIT_TEXT_FILL_FORE_SCHEMECOLOR_INDEX" val="14"/>
  <p:tag name="KSO_WM_UNIT_TEXT_FILL_TYPE" val="1"/>
  <p:tag name="KSO_WM_UNIT_DIAGRAM_SCHEMECOLOR_ID" val="6"/>
  <p:tag name="KSO_WM_UNIT_USESOURCEFORMAT_APPLY" val="1"/>
</p:tagLst>
</file>

<file path=ppt/tags/tag222.xml><?xml version="1.0" encoding="utf-8"?>
<p:tagLst xmlns:p="http://schemas.openxmlformats.org/presentationml/2006/main">
  <p:tag name="KSO_WM_TEMPLATE_CATEGORY" val="diagram"/>
  <p:tag name="KSO_WM_TEMPLATE_INDEX" val="160284"/>
  <p:tag name="KSO_WM_UNIT_TYPE" val="n_h_f"/>
  <p:tag name="KSO_WM_UNIT_INDEX" val="1_2_1"/>
  <p:tag name="KSO_WM_UNIT_ID" val="259*n_h_f*1_2_1"/>
  <p:tag name="KSO_WM_UNIT_CLEAR" val="1"/>
  <p:tag name="KSO_WM_UNIT_LAYERLEVEL" val="1_1_1"/>
  <p:tag name="KSO_WM_UNIT_VALUE" val="16"/>
  <p:tag name="KSO_WM_UNIT_HIGHLIGHT" val="0"/>
  <p:tag name="KSO_WM_UNIT_COMPATIBLE" val="0"/>
  <p:tag name="KSO_WM_BEAUTIFY_FLAG" val=""/>
  <p:tag name="KSO_WM_UNIT_PRESET_TEXT_INDEX" val="4"/>
  <p:tag name="KSO_WM_UNIT_PRESET_TEXT_LEN" val="40"/>
  <p:tag name="KSO_WM_DIAGRAM_GROUP_CODE" val="n1-1"/>
  <p:tag name="KSO_WM_TAG_VERSION" val="1.0"/>
  <p:tag name="KSO_WM_UNIT_TEXT_FILL_FORE_SCHEMECOLOR_INDEX" val="13"/>
  <p:tag name="KSO_WM_UNIT_TEXT_FILL_TYPE" val="1"/>
  <p:tag name="KSO_WM_UNIT_DIAGRAM_SCHEMECOLOR_ID" val="6"/>
  <p:tag name="KSO_WM_UNIT_USESOURCEFORMAT_APPLY" val="1"/>
</p:tagLst>
</file>

<file path=ppt/tags/tag223.xml><?xml version="1.0" encoding="utf-8"?>
<p:tagLst xmlns:p="http://schemas.openxmlformats.org/presentationml/2006/main">
  <p:tag name="KSO_WM_TEMPLATE_CATEGORY" val="diagram"/>
  <p:tag name="KSO_WM_TEMPLATE_INDEX" val="160284"/>
  <p:tag name="KSO_WM_UNIT_TYPE" val="n_i"/>
  <p:tag name="KSO_WM_UNIT_INDEX" val="1_3"/>
  <p:tag name="KSO_WM_UNIT_ID" val="259*n_i*1_3"/>
  <p:tag name="KSO_WM_UNIT_CLEAR" val="1"/>
  <p:tag name="KSO_WM_UNIT_LAYERLEVEL" val="1_1"/>
  <p:tag name="KSO_WM_BEAUTIFY_FLAG" val=""/>
  <p:tag name="KSO_WM_DIAGRAM_GROUP_CODE" val="n1-1"/>
  <p:tag name="KSO_WM_TAG_VERSION" val="1.0"/>
  <p:tag name="KSO_WM_UNIT_FILL_FORE_SCHEMECOLOR_INDEX" val="5"/>
  <p:tag name="KSO_WM_UNIT_FILL_TYPE" val="1"/>
  <p:tag name="KSO_WM_UNIT_DIAGRAM_SCHEMECOLOR_ID" val="6"/>
  <p:tag name="KSO_WM_UNIT_USESOURCEFORMAT_APPLY" val="1"/>
</p:tagLst>
</file>

<file path=ppt/tags/tag224.xml><?xml version="1.0" encoding="utf-8"?>
<p:tagLst xmlns:p="http://schemas.openxmlformats.org/presentationml/2006/main">
  <p:tag name="KSO_WM_TEMPLATE_CATEGORY" val="diagram"/>
  <p:tag name="KSO_WM_TEMPLATE_INDEX" val="160284"/>
  <p:tag name="KSO_WM_UNIT_TYPE" val="n_h_a"/>
  <p:tag name="KSO_WM_UNIT_INDEX" val="1_2_1"/>
  <p:tag name="KSO_WM_UNIT_ID" val="259*n_h_a*1_2_1"/>
  <p:tag name="KSO_WM_UNIT_CLEAR" val="1"/>
  <p:tag name="KSO_WM_UNIT_LAYERLEVEL" val="1_1_1"/>
  <p:tag name="KSO_WM_UNIT_VALUE" val="9"/>
  <p:tag name="KSO_WM_UNIT_HIGHLIGHT" val="0"/>
  <p:tag name="KSO_WM_UNIT_COMPATIBLE" val="0"/>
  <p:tag name="KSO_WM_UNIT_PRESET_TEXT" val="AMET"/>
  <p:tag name="KSO_WM_BEAUTIFY_FLAG" val=""/>
  <p:tag name="KSO_WM_DIAGRAM_GROUP_CODE" val="n1-1"/>
  <p:tag name="KSO_WM_TAG_VERSION" val="1.0"/>
  <p:tag name="KSO_WM_UNIT_FILL_FORE_SCHEMECOLOR_INDEX" val="5"/>
  <p:tag name="KSO_WM_UNIT_FILL_TYPE" val="1"/>
  <p:tag name="KSO_WM_UNIT_TEXT_FILL_FORE_SCHEMECOLOR_INDEX" val="14"/>
  <p:tag name="KSO_WM_UNIT_TEXT_FILL_TYPE" val="1"/>
  <p:tag name="KSO_WM_UNIT_DIAGRAM_SCHEMECOLOR_ID" val="6"/>
  <p:tag name="KSO_WM_UNIT_USESOURCEFORMAT_APPLY" val="1"/>
</p:tagLst>
</file>

<file path=ppt/tags/tag225.xml><?xml version="1.0" encoding="utf-8"?>
<p:tagLst xmlns:p="http://schemas.openxmlformats.org/presentationml/2006/main">
  <p:tag name="KSO_WM_TEMPLATE_CATEGORY" val="diagram"/>
  <p:tag name="KSO_WM_TEMPLATE_INDEX" val="160284"/>
  <p:tag name="KSO_WM_UNIT_TYPE" val="n_h_f"/>
  <p:tag name="KSO_WM_UNIT_INDEX" val="1_2_1"/>
  <p:tag name="KSO_WM_UNIT_ID" val="259*n_h_f*1_2_1"/>
  <p:tag name="KSO_WM_UNIT_CLEAR" val="1"/>
  <p:tag name="KSO_WM_UNIT_LAYERLEVEL" val="1_1_1"/>
  <p:tag name="KSO_WM_UNIT_VALUE" val="16"/>
  <p:tag name="KSO_WM_UNIT_HIGHLIGHT" val="0"/>
  <p:tag name="KSO_WM_UNIT_COMPATIBLE" val="0"/>
  <p:tag name="KSO_WM_BEAUTIFY_FLAG" val=""/>
  <p:tag name="KSO_WM_UNIT_PRESET_TEXT_INDEX" val="4"/>
  <p:tag name="KSO_WM_UNIT_PRESET_TEXT_LEN" val="40"/>
  <p:tag name="KSO_WM_DIAGRAM_GROUP_CODE" val="n1-1"/>
  <p:tag name="KSO_WM_TAG_VERSION" val="1.0"/>
  <p:tag name="KSO_WM_UNIT_TEXT_FILL_FORE_SCHEMECOLOR_INDEX" val="13"/>
  <p:tag name="KSO_WM_UNIT_TEXT_FILL_TYPE" val="1"/>
  <p:tag name="KSO_WM_UNIT_DIAGRAM_SCHEMECOLOR_ID" val="6"/>
  <p:tag name="KSO_WM_UNIT_USESOURCEFORMAT_APPLY" val="1"/>
</p:tagLst>
</file>

<file path=ppt/tags/tag226.xml><?xml version="1.0" encoding="utf-8"?>
<p:tagLst xmlns:p="http://schemas.openxmlformats.org/presentationml/2006/main">
  <p:tag name="KSO_WM_TEMPLATE_CATEGORY" val="diagram"/>
  <p:tag name="KSO_WM_TEMPLATE_INDEX" val="160284"/>
  <p:tag name="KSO_WM_UNIT_TYPE" val="n_i"/>
  <p:tag name="KSO_WM_UNIT_INDEX" val="1_3"/>
  <p:tag name="KSO_WM_UNIT_ID" val="259*n_i*1_3"/>
  <p:tag name="KSO_WM_UNIT_CLEAR" val="1"/>
  <p:tag name="KSO_WM_UNIT_LAYERLEVEL" val="1_1"/>
  <p:tag name="KSO_WM_BEAUTIFY_FLAG" val=""/>
  <p:tag name="KSO_WM_DIAGRAM_GROUP_CODE" val="n1-1"/>
  <p:tag name="KSO_WM_TAG_VERSION" val="1.0"/>
  <p:tag name="KSO_WM_UNIT_FILL_FORE_SCHEMECOLOR_INDEX" val="5"/>
  <p:tag name="KSO_WM_UNIT_FILL_TYPE" val="1"/>
  <p:tag name="KSO_WM_UNIT_DIAGRAM_SCHEMECOLOR_ID" val="6"/>
  <p:tag name="KSO_WM_UNIT_USESOURCEFORMAT_APPLY" val="1"/>
</p:tagLst>
</file>

<file path=ppt/tags/tag227.xml><?xml version="1.0" encoding="utf-8"?>
<p:tagLst xmlns:p="http://schemas.openxmlformats.org/presentationml/2006/main">
  <p:tag name="KSO_WM_TEMPLATE_CATEGORY" val="diagram"/>
  <p:tag name="KSO_WM_TEMPLATE_INDEX" val="160284"/>
  <p:tag name="KSO_WM_UNIT_TYPE" val="n_h_a"/>
  <p:tag name="KSO_WM_UNIT_INDEX" val="1_2_1"/>
  <p:tag name="KSO_WM_UNIT_ID" val="259*n_h_a*1_2_1"/>
  <p:tag name="KSO_WM_UNIT_CLEAR" val="1"/>
  <p:tag name="KSO_WM_UNIT_LAYERLEVEL" val="1_1_1"/>
  <p:tag name="KSO_WM_UNIT_VALUE" val="9"/>
  <p:tag name="KSO_WM_UNIT_HIGHLIGHT" val="0"/>
  <p:tag name="KSO_WM_UNIT_COMPATIBLE" val="0"/>
  <p:tag name="KSO_WM_UNIT_PRESET_TEXT" val="AMET"/>
  <p:tag name="KSO_WM_BEAUTIFY_FLAG" val=""/>
  <p:tag name="KSO_WM_DIAGRAM_GROUP_CODE" val="n1-1"/>
  <p:tag name="KSO_WM_TAG_VERSION" val="1.0"/>
  <p:tag name="KSO_WM_UNIT_FILL_FORE_SCHEMECOLOR_INDEX" val="5"/>
  <p:tag name="KSO_WM_UNIT_FILL_TYPE" val="1"/>
  <p:tag name="KSO_WM_UNIT_TEXT_FILL_FORE_SCHEMECOLOR_INDEX" val="14"/>
  <p:tag name="KSO_WM_UNIT_TEXT_FILL_TYPE" val="1"/>
  <p:tag name="KSO_WM_UNIT_DIAGRAM_SCHEMECOLOR_ID" val="6"/>
  <p:tag name="KSO_WM_UNIT_USESOURCEFORMAT_APPLY" val="1"/>
</p:tagLst>
</file>

<file path=ppt/tags/tag228.xml><?xml version="1.0" encoding="utf-8"?>
<p:tagLst xmlns:p="http://schemas.openxmlformats.org/presentationml/2006/main">
  <p:tag name="KSO_WM_TEMPLATE_CATEGORY" val="diagram"/>
  <p:tag name="KSO_WM_TEMPLATE_INDEX" val="160284"/>
  <p:tag name="KSO_WM_UNIT_TYPE" val="n_h_f"/>
  <p:tag name="KSO_WM_UNIT_INDEX" val="1_2_1"/>
  <p:tag name="KSO_WM_UNIT_ID" val="259*n_h_f*1_2_1"/>
  <p:tag name="KSO_WM_UNIT_CLEAR" val="1"/>
  <p:tag name="KSO_WM_UNIT_LAYERLEVEL" val="1_1_1"/>
  <p:tag name="KSO_WM_UNIT_VALUE" val="16"/>
  <p:tag name="KSO_WM_UNIT_HIGHLIGHT" val="0"/>
  <p:tag name="KSO_WM_UNIT_COMPATIBLE" val="0"/>
  <p:tag name="KSO_WM_BEAUTIFY_FLAG" val=""/>
  <p:tag name="KSO_WM_UNIT_PRESET_TEXT_INDEX" val="4"/>
  <p:tag name="KSO_WM_UNIT_PRESET_TEXT_LEN" val="40"/>
  <p:tag name="KSO_WM_DIAGRAM_GROUP_CODE" val="n1-1"/>
  <p:tag name="KSO_WM_TAG_VERSION" val="1.0"/>
  <p:tag name="KSO_WM_UNIT_TEXT_FILL_FORE_SCHEMECOLOR_INDEX" val="13"/>
  <p:tag name="KSO_WM_UNIT_TEXT_FILL_TYPE" val="1"/>
  <p:tag name="KSO_WM_UNIT_DIAGRAM_SCHEMECOLOR_ID" val="6"/>
  <p:tag name="KSO_WM_UNIT_USESOURCEFORMAT_APPLY" val="1"/>
</p:tagLst>
</file>

<file path=ppt/tags/tag229.xml><?xml version="1.0" encoding="utf-8"?>
<p:tagLst xmlns:p="http://schemas.openxmlformats.org/presentationml/2006/main">
  <p:tag name="KSO_WM_TEMPLATE_CATEGORY" val="diagram"/>
  <p:tag name="KSO_WM_TEMPLATE_INDEX" val="160284"/>
  <p:tag name="KSO_WM_UNIT_TYPE" val="n_i"/>
  <p:tag name="KSO_WM_UNIT_INDEX" val="1_3"/>
  <p:tag name="KSO_WM_UNIT_ID" val="259*n_i*1_3"/>
  <p:tag name="KSO_WM_UNIT_CLEAR" val="1"/>
  <p:tag name="KSO_WM_UNIT_LAYERLEVEL" val="1_1"/>
  <p:tag name="KSO_WM_BEAUTIFY_FLAG" val=""/>
  <p:tag name="KSO_WM_DIAGRAM_GROUP_CODE" val="n1-1"/>
  <p:tag name="KSO_WM_TAG_VERSION" val="1.0"/>
  <p:tag name="KSO_WM_UNIT_FILL_FORE_SCHEMECOLOR_INDEX" val="5"/>
  <p:tag name="KSO_WM_UNIT_FILL_TYPE" val="1"/>
  <p:tag name="KSO_WM_UNIT_DIAGRAM_SCHEMECOLOR_ID" val="6"/>
  <p:tag name="KSO_WM_UNIT_USESOURCEFORMAT_APPLY" val="1"/>
</p:tagLst>
</file>

<file path=ppt/tags/tag230.xml><?xml version="1.0" encoding="utf-8"?>
<p:tagLst xmlns:p="http://schemas.openxmlformats.org/presentationml/2006/main">
  <p:tag name="KSO_WM_TEMPLATE_CATEGORY" val="diagram"/>
  <p:tag name="KSO_WM_TEMPLATE_INDEX" val="160284"/>
  <p:tag name="KSO_WM_UNIT_TYPE" val="n_h_a"/>
  <p:tag name="KSO_WM_UNIT_INDEX" val="1_2_1"/>
  <p:tag name="KSO_WM_UNIT_ID" val="259*n_h_a*1_2_1"/>
  <p:tag name="KSO_WM_UNIT_CLEAR" val="1"/>
  <p:tag name="KSO_WM_UNIT_LAYERLEVEL" val="1_1_1"/>
  <p:tag name="KSO_WM_UNIT_VALUE" val="9"/>
  <p:tag name="KSO_WM_UNIT_HIGHLIGHT" val="0"/>
  <p:tag name="KSO_WM_UNIT_COMPATIBLE" val="0"/>
  <p:tag name="KSO_WM_UNIT_PRESET_TEXT" val="AMET"/>
  <p:tag name="KSO_WM_BEAUTIFY_FLAG" val=""/>
  <p:tag name="KSO_WM_DIAGRAM_GROUP_CODE" val="n1-1"/>
  <p:tag name="KSO_WM_TAG_VERSION" val="1.0"/>
  <p:tag name="KSO_WM_UNIT_FILL_FORE_SCHEMECOLOR_INDEX" val="5"/>
  <p:tag name="KSO_WM_UNIT_FILL_TYPE" val="1"/>
  <p:tag name="KSO_WM_UNIT_TEXT_FILL_FORE_SCHEMECOLOR_INDEX" val="14"/>
  <p:tag name="KSO_WM_UNIT_TEXT_FILL_TYPE" val="1"/>
  <p:tag name="KSO_WM_UNIT_DIAGRAM_SCHEMECOLOR_ID" val="6"/>
  <p:tag name="KSO_WM_UNIT_USESOURCEFORMAT_APPLY" val="1"/>
</p:tagLst>
</file>

<file path=ppt/tags/tag231.xml><?xml version="1.0" encoding="utf-8"?>
<p:tagLst xmlns:p="http://schemas.openxmlformats.org/presentationml/2006/main">
  <p:tag name="KSO_WM_BEAUTIFY_FLAG" val=""/>
</p:tagLst>
</file>

<file path=ppt/tags/tag232.xml><?xml version="1.0" encoding="utf-8"?>
<p:tagLst xmlns:p="http://schemas.openxmlformats.org/presentationml/2006/main">
  <p:tag name="KSO_WM_BEAUTIFY_FLAG" val=""/>
</p:tagLst>
</file>

<file path=ppt/tags/tag233.xml><?xml version="1.0" encoding="utf-8"?>
<p:tagLst xmlns:p="http://schemas.openxmlformats.org/presentationml/2006/main">
  <p:tag name="KSO_WM_BEAUTIFY_FLAG" val=""/>
</p:tagLst>
</file>

<file path=ppt/tags/tag234.xml><?xml version="1.0" encoding="utf-8"?>
<p:tagLst xmlns:p="http://schemas.openxmlformats.org/presentationml/2006/main">
  <p:tag name="KSO_WM_BEAUTIFY_FLAG" val=""/>
</p:tagLst>
</file>

<file path=ppt/tags/tag235.xml><?xml version="1.0" encoding="utf-8"?>
<p:tagLst xmlns:p="http://schemas.openxmlformats.org/presentationml/2006/main">
  <p:tag name="KSO_WM_BEAUTIFY_FLAG" val=""/>
</p:tagLst>
</file>

<file path=ppt/tags/tag236.xml><?xml version="1.0" encoding="utf-8"?>
<p:tagLst xmlns:p="http://schemas.openxmlformats.org/presentationml/2006/main">
  <p:tag name="KSO_WM_BEAUTIFY_FLAG" val="#wm#"/>
  <p:tag name="KSO_WM_UNIT_TYPE" val="l_h_i"/>
  <p:tag name="KSO_WM_UNIT_INDEX" val="1_3_2"/>
  <p:tag name="KSO_WM_UNIT_ID" val="diagram19882022_4*l_h_i*1_3_2"/>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37.xml><?xml version="1.0" encoding="utf-8"?>
<p:tagLst xmlns:p="http://schemas.openxmlformats.org/presentationml/2006/main">
  <p:tag name="KSO_WM_BEAUTIFY_FLAG" val="#wm#"/>
  <p:tag name="KSO_WM_UNIT_TYPE" val="l_h_a"/>
  <p:tag name="KSO_WM_UNIT_INDEX" val="1_3_1"/>
  <p:tag name="KSO_WM_UNIT_ID" val="diagram19882022_4*l_h_a*1_3_1"/>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38.xml><?xml version="1.0" encoding="utf-8"?>
<p:tagLst xmlns:p="http://schemas.openxmlformats.org/presentationml/2006/main">
  <p:tag name="KSO_WM_BEAUTIFY_FLAG" val="#wm#"/>
  <p:tag name="KSO_WM_UNIT_TYPE" val="l_h_f"/>
  <p:tag name="KSO_WM_UNIT_INDEX" val="1_3_1"/>
  <p:tag name="KSO_WM_UNIT_ID" val="diagram19882022_4*l_h_f*1_3_1"/>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39.xml><?xml version="1.0" encoding="utf-8"?>
<p:tagLst xmlns:p="http://schemas.openxmlformats.org/presentationml/2006/main">
  <p:tag name="KSO_WM_BEAUTIFY_FLAG" val="#wm#"/>
  <p:tag name="KSO_WM_UNIT_TYPE" val="l_h_i"/>
  <p:tag name="KSO_WM_UNIT_INDEX" val="1_3_1"/>
  <p:tag name="KSO_WM_UNIT_ID" val="diagram19882022_4*l_h_i*1_3_1"/>
  <p:tag name="KSO_WM_TEMPLATE_INDEX" val="19882022"/>
  <p:tag name="KSO_WM_TAG_VERSION" val="2.0"/>
  <p:tag name="KSO_WM_DIAGRAM_GROUP_CODE" val="l1-1"/>
  <p:tag name="KSO_WM_UNIT_SUBTYPE" val="d"/>
  <p:tag name="KSO_WM_DIAGRAM_VIRTUALLY_FRAME" val="{&quot;height&quot;:339.0559653080644,&quot;left&quot;:17.962913385826774,&quot;top&quot;:128.87307086614175,&quot;width&quot;:876.0359493967402}"/>
</p:tagLst>
</file>

<file path=ppt/tags/tag240.xml><?xml version="1.0" encoding="utf-8"?>
<p:tagLst xmlns:p="http://schemas.openxmlformats.org/presentationml/2006/main">
  <p:tag name="KSO_WM_BEAUTIFY_FLAG" val="#wm#"/>
  <p:tag name="KSO_WM_UNIT_TYPE" val="l_h_i"/>
  <p:tag name="KSO_WM_UNIT_INDEX" val="1_3_2"/>
  <p:tag name="KSO_WM_UNIT_ID" val="diagram19882022_4*l_h_i*1_3_2"/>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41.xml><?xml version="1.0" encoding="utf-8"?>
<p:tagLst xmlns:p="http://schemas.openxmlformats.org/presentationml/2006/main">
  <p:tag name="KSO_WM_BEAUTIFY_FLAG" val="#wm#"/>
  <p:tag name="KSO_WM_UNIT_TYPE" val="l_h_a"/>
  <p:tag name="KSO_WM_UNIT_INDEX" val="1_3_1"/>
  <p:tag name="KSO_WM_UNIT_ID" val="diagram19882022_4*l_h_a*1_3_1"/>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42.xml><?xml version="1.0" encoding="utf-8"?>
<p:tagLst xmlns:p="http://schemas.openxmlformats.org/presentationml/2006/main">
  <p:tag name="KSO_WM_BEAUTIFY_FLAG" val="#wm#"/>
  <p:tag name="KSO_WM_UNIT_TYPE" val="l_h_f"/>
  <p:tag name="KSO_WM_UNIT_INDEX" val="1_3_1"/>
  <p:tag name="KSO_WM_UNIT_ID" val="diagram19882022_4*l_h_f*1_3_1"/>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43.xml><?xml version="1.0" encoding="utf-8"?>
<p:tagLst xmlns:p="http://schemas.openxmlformats.org/presentationml/2006/main">
  <p:tag name="KSO_WM_BEAUTIFY_FLAG" val="#wm#"/>
  <p:tag name="KSO_WM_UNIT_TYPE" val="l_h_i"/>
  <p:tag name="KSO_WM_UNIT_INDEX" val="1_3_1"/>
  <p:tag name="KSO_WM_UNIT_ID" val="diagram19882022_4*l_h_i*1_3_1"/>
  <p:tag name="KSO_WM_TEMPLATE_INDEX" val="19882022"/>
  <p:tag name="KSO_WM_TAG_VERSION" val="2.0"/>
  <p:tag name="KSO_WM_DIAGRAM_GROUP_CODE" val="l1-1"/>
  <p:tag name="KSO_WM_UNIT_SUBTYPE" val="d"/>
  <p:tag name="KSO_WM_DIAGRAM_VIRTUALLY_FRAME" val="{&quot;height&quot;:339.0559653080644,&quot;left&quot;:17.962913385826774,&quot;top&quot;:128.87307086614175,&quot;width&quot;:876.0359493967402}"/>
</p:tagLst>
</file>

<file path=ppt/tags/tag244.xml><?xml version="1.0" encoding="utf-8"?>
<p:tagLst xmlns:p="http://schemas.openxmlformats.org/presentationml/2006/main">
  <p:tag name="KSO_WM_BEAUTIFY_FLAG" val="#wm#"/>
  <p:tag name="KSO_WM_UNIT_TYPE" val="l_h_i"/>
  <p:tag name="KSO_WM_UNIT_INDEX" val="1_3_2"/>
  <p:tag name="KSO_WM_UNIT_ID" val="diagram19882022_4*l_h_i*1_3_2"/>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45.xml><?xml version="1.0" encoding="utf-8"?>
<p:tagLst xmlns:p="http://schemas.openxmlformats.org/presentationml/2006/main">
  <p:tag name="KSO_WM_BEAUTIFY_FLAG" val="#wm#"/>
  <p:tag name="KSO_WM_UNIT_TYPE" val="l_h_a"/>
  <p:tag name="KSO_WM_UNIT_INDEX" val="1_3_1"/>
  <p:tag name="KSO_WM_UNIT_ID" val="diagram19882022_4*l_h_a*1_3_1"/>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46.xml><?xml version="1.0" encoding="utf-8"?>
<p:tagLst xmlns:p="http://schemas.openxmlformats.org/presentationml/2006/main">
  <p:tag name="KSO_WM_BEAUTIFY_FLAG" val="#wm#"/>
  <p:tag name="KSO_WM_UNIT_TYPE" val="l_h_f"/>
  <p:tag name="KSO_WM_UNIT_INDEX" val="1_3_1"/>
  <p:tag name="KSO_WM_UNIT_ID" val="diagram19882022_4*l_h_f*1_3_1"/>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47.xml><?xml version="1.0" encoding="utf-8"?>
<p:tagLst xmlns:p="http://schemas.openxmlformats.org/presentationml/2006/main">
  <p:tag name="KSO_WM_BEAUTIFY_FLAG" val="#wm#"/>
  <p:tag name="KSO_WM_UNIT_TYPE" val="l_h_i"/>
  <p:tag name="KSO_WM_UNIT_INDEX" val="1_3_1"/>
  <p:tag name="KSO_WM_UNIT_ID" val="diagram19882022_4*l_h_i*1_3_1"/>
  <p:tag name="KSO_WM_TEMPLATE_INDEX" val="19882022"/>
  <p:tag name="KSO_WM_TAG_VERSION" val="2.0"/>
  <p:tag name="KSO_WM_DIAGRAM_GROUP_CODE" val="l1-1"/>
  <p:tag name="KSO_WM_UNIT_SUBTYPE" val="d"/>
  <p:tag name="KSO_WM_DIAGRAM_VIRTUALLY_FRAME" val="{&quot;height&quot;:339.0559653080644,&quot;left&quot;:17.962913385826774,&quot;top&quot;:128.87307086614175,&quot;width&quot;:876.0359493967402}"/>
</p:tagLst>
</file>

<file path=ppt/tags/tag248.xml><?xml version="1.0" encoding="utf-8"?>
<p:tagLst xmlns:p="http://schemas.openxmlformats.org/presentationml/2006/main">
  <p:tag name="KSO_WM_BEAUTIFY_FLAG" val="#wm#"/>
  <p:tag name="KSO_WM_UNIT_TYPE" val="l_h_i"/>
  <p:tag name="KSO_WM_UNIT_INDEX" val="1_3_2"/>
  <p:tag name="KSO_WM_UNIT_ID" val="diagram19882022_4*l_h_i*1_3_2"/>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49.xml><?xml version="1.0" encoding="utf-8"?>
<p:tagLst xmlns:p="http://schemas.openxmlformats.org/presentationml/2006/main">
  <p:tag name="KSO_WM_BEAUTIFY_FLAG" val="#wm#"/>
  <p:tag name="KSO_WM_UNIT_TYPE" val="l_h_a"/>
  <p:tag name="KSO_WM_UNIT_INDEX" val="1_3_1"/>
  <p:tag name="KSO_WM_UNIT_ID" val="diagram19882022_4*l_h_a*1_3_1"/>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50.xml><?xml version="1.0" encoding="utf-8"?>
<p:tagLst xmlns:p="http://schemas.openxmlformats.org/presentationml/2006/main">
  <p:tag name="KSO_WM_BEAUTIFY_FLAG" val="#wm#"/>
  <p:tag name="KSO_WM_UNIT_TYPE" val="l_h_f"/>
  <p:tag name="KSO_WM_UNIT_INDEX" val="1_3_1"/>
  <p:tag name="KSO_WM_UNIT_ID" val="diagram19882022_4*l_h_f*1_3_1"/>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51.xml><?xml version="1.0" encoding="utf-8"?>
<p:tagLst xmlns:p="http://schemas.openxmlformats.org/presentationml/2006/main">
  <p:tag name="KSO_WM_BEAUTIFY_FLAG" val="#wm#"/>
  <p:tag name="KSO_WM_UNIT_TYPE" val="l_h_i"/>
  <p:tag name="KSO_WM_UNIT_INDEX" val="1_3_1"/>
  <p:tag name="KSO_WM_UNIT_ID" val="diagram19882022_4*l_h_i*1_3_1"/>
  <p:tag name="KSO_WM_TEMPLATE_INDEX" val="19882022"/>
  <p:tag name="KSO_WM_TAG_VERSION" val="2.0"/>
  <p:tag name="KSO_WM_DIAGRAM_GROUP_CODE" val="l1-1"/>
  <p:tag name="KSO_WM_UNIT_SUBTYPE" val="d"/>
  <p:tag name="KSO_WM_DIAGRAM_VIRTUALLY_FRAME" val="{&quot;height&quot;:339.0559653080644,&quot;left&quot;:17.962913385826774,&quot;top&quot;:128.87307086614175,&quot;width&quot;:876.0359493967402}"/>
</p:tagLst>
</file>

<file path=ppt/tags/tag252.xml><?xml version="1.0" encoding="utf-8"?>
<p:tagLst xmlns:p="http://schemas.openxmlformats.org/presentationml/2006/main">
  <p:tag name="KSO_WM_BEAUTIFY_FLAG" val="#wm#"/>
  <p:tag name="KSO_WM_UNIT_TYPE" val="l_h_i"/>
  <p:tag name="KSO_WM_UNIT_INDEX" val="1_3_2"/>
  <p:tag name="KSO_WM_UNIT_ID" val="diagram19882022_4*l_h_i*1_3_2"/>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53.xml><?xml version="1.0" encoding="utf-8"?>
<p:tagLst xmlns:p="http://schemas.openxmlformats.org/presentationml/2006/main">
  <p:tag name="KSO_WM_BEAUTIFY_FLAG" val="#wm#"/>
  <p:tag name="KSO_WM_UNIT_TYPE" val="l_h_a"/>
  <p:tag name="KSO_WM_UNIT_INDEX" val="1_3_1"/>
  <p:tag name="KSO_WM_UNIT_ID" val="diagram19882022_4*l_h_a*1_3_1"/>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54.xml><?xml version="1.0" encoding="utf-8"?>
<p:tagLst xmlns:p="http://schemas.openxmlformats.org/presentationml/2006/main">
  <p:tag name="KSO_WM_BEAUTIFY_FLAG" val="#wm#"/>
  <p:tag name="KSO_WM_UNIT_TYPE" val="l_h_f"/>
  <p:tag name="KSO_WM_UNIT_INDEX" val="1_3_1"/>
  <p:tag name="KSO_WM_UNIT_ID" val="diagram19882022_4*l_h_f*1_3_1"/>
  <p:tag name="KSO_WM_TEMPLATE_INDEX" val="19882022"/>
  <p:tag name="KSO_WM_TAG_VERSION" val="2.0"/>
  <p:tag name="KSO_WM_DIAGRAM_GROUP_CODE" val="l1-1"/>
  <p:tag name="KSO_WM_DIAGRAM_VIRTUALLY_FRAME" val="{&quot;height&quot;:339.0559653080644,&quot;left&quot;:17.962913385826774,&quot;top&quot;:128.87307086614175,&quot;width&quot;:876.0359493967402}"/>
</p:tagLst>
</file>

<file path=ppt/tags/tag255.xml><?xml version="1.0" encoding="utf-8"?>
<p:tagLst xmlns:p="http://schemas.openxmlformats.org/presentationml/2006/main">
  <p:tag name="KSO_WM_BEAUTIFY_FLAG" val="#wm#"/>
  <p:tag name="KSO_WM_UNIT_TYPE" val="l_h_i"/>
  <p:tag name="KSO_WM_UNIT_INDEX" val="1_3_1"/>
  <p:tag name="KSO_WM_UNIT_ID" val="diagram19882022_4*l_h_i*1_3_1"/>
  <p:tag name="KSO_WM_TEMPLATE_INDEX" val="19882022"/>
  <p:tag name="KSO_WM_TAG_VERSION" val="2.0"/>
  <p:tag name="KSO_WM_DIAGRAM_GROUP_CODE" val="l1-1"/>
  <p:tag name="KSO_WM_UNIT_SUBTYPE" val="d"/>
  <p:tag name="KSO_WM_DIAGRAM_VIRTUALLY_FRAME" val="{&quot;height&quot;:339.0559653080644,&quot;left&quot;:17.962913385826774,&quot;top&quot;:128.87307086614175,&quot;width&quot;:876.0359493967402}"/>
</p:tagLst>
</file>

<file path=ppt/tags/tag256.xml><?xml version="1.0" encoding="utf-8"?>
<p:tagLst xmlns:p="http://schemas.openxmlformats.org/presentationml/2006/main">
  <p:tag name="KSO_WM_BEAUTIFY_FLAG" val=""/>
</p:tagLst>
</file>

<file path=ppt/tags/tag257.xml><?xml version="1.0" encoding="utf-8"?>
<p:tagLst xmlns:p="http://schemas.openxmlformats.org/presentationml/2006/main">
  <p:tag name="KSO_WM_TAG_VERSION" val="1.0"/>
  <p:tag name="KSO_WM_BEAUTIFY_FLAG" val="#wm#"/>
  <p:tag name="KSO_WM_TEMPLATE_CATEGORY" val="diagram"/>
  <p:tag name="KSO_WM_TEMPLATE_INDEX" val="160351"/>
  <p:tag name="KSO_WM_UNIT_TYPE" val="n_i"/>
  <p:tag name="KSO_WM_UNIT_INDEX" val="1_1"/>
  <p:tag name="KSO_WM_UNIT_ID" val="diagram160351_4*n_i*1_1"/>
  <p:tag name="KSO_WM_UNIT_CLEAR" val="1"/>
  <p:tag name="KSO_WM_UNIT_LAYERLEVEL" val="1_1"/>
  <p:tag name="KSO_WM_DIAGRAM_GROUP_CODE" val="n1-1"/>
  <p:tag name="KSO_WM_UNIT_LINE_FORE_SCHEMECOLOR_INDEX" val="5"/>
  <p:tag name="KSO_WM_UNIT_LINE_FILL_TYPE" val="2"/>
  <p:tag name="KSO_WM_UNIT_TEXT_FILL_FORE_SCHEMECOLOR_INDEX" val="13"/>
  <p:tag name="KSO_WM_UNIT_TEXT_FILL_TYPE" val="1"/>
  <p:tag name="KSO_WM_UNIT_DIAGRAM_SCHEMECOLOR_ID" val="6"/>
  <p:tag name="KSO_WM_UNIT_USESOURCEFORMAT_APPLY" val="1"/>
  <p:tag name="KSO_WM_DIAGRAM_VIRTUALLY_FRAME" val="{&quot;height&quot;:348.000921437715,&quot;left&quot;:99.23178532445203,&quot;top&quot;:140.0911562390956,&quot;width&quot;:746.8385063766794}"/>
</p:tagLst>
</file>

<file path=ppt/tags/tag258.xml><?xml version="1.0" encoding="utf-8"?>
<p:tagLst xmlns:p="http://schemas.openxmlformats.org/presentationml/2006/main">
  <p:tag name="KSO_WM_TAG_VERSION" val="1.0"/>
  <p:tag name="KSO_WM_BEAUTIFY_FLAG" val="#wm#"/>
  <p:tag name="KSO_WM_TEMPLATE_CATEGORY" val="diagram"/>
  <p:tag name="KSO_WM_TEMPLATE_INDEX" val="160351"/>
  <p:tag name="KSO_WM_UNIT_TYPE" val="n_i"/>
  <p:tag name="KSO_WM_UNIT_INDEX" val="1_2"/>
  <p:tag name="KSO_WM_UNIT_ID" val="diagram160351_4*n_i*1_2"/>
  <p:tag name="KSO_WM_UNIT_CLEAR" val="1"/>
  <p:tag name="KSO_WM_UNIT_LAYERLEVEL" val="1_1"/>
  <p:tag name="KSO_WM_DIAGRAM_GROUP_CODE" val="n1-1"/>
  <p:tag name="KSO_WM_UNIT_LINE_FORE_SCHEMECOLOR_INDEX" val="5"/>
  <p:tag name="KSO_WM_UNIT_LINE_FILL_TYPE" val="2"/>
  <p:tag name="KSO_WM_UNIT_TEXT_FILL_FORE_SCHEMECOLOR_INDEX" val="13"/>
  <p:tag name="KSO_WM_UNIT_TEXT_FILL_TYPE" val="1"/>
  <p:tag name="KSO_WM_UNIT_DIAGRAM_SCHEMECOLOR_ID" val="6"/>
  <p:tag name="KSO_WM_UNIT_USESOURCEFORMAT_APPLY" val="1"/>
  <p:tag name="KSO_WM_DIAGRAM_VIRTUALLY_FRAME" val="{&quot;height&quot;:348.000921437715,&quot;left&quot;:99.23178532445203,&quot;top&quot;:140.0911562390956,&quot;width&quot;:746.8385063766794}"/>
</p:tagLst>
</file>

<file path=ppt/tags/tag259.xml><?xml version="1.0" encoding="utf-8"?>
<p:tagLst xmlns:p="http://schemas.openxmlformats.org/presentationml/2006/main">
  <p:tag name="KSO_WM_TAG_VERSION" val="1.0"/>
  <p:tag name="KSO_WM_BEAUTIFY_FLAG" val="#wm#"/>
  <p:tag name="KSO_WM_TEMPLATE_CATEGORY" val="diagram"/>
  <p:tag name="KSO_WM_TEMPLATE_INDEX" val="160351"/>
  <p:tag name="KSO_WM_UNIT_TYPE" val="n_i"/>
  <p:tag name="KSO_WM_UNIT_INDEX" val="1_3"/>
  <p:tag name="KSO_WM_UNIT_ID" val="diagram160351_4*n_i*1_3"/>
  <p:tag name="KSO_WM_UNIT_CLEAR" val="1"/>
  <p:tag name="KSO_WM_UNIT_LAYERLEVEL" val="1_1"/>
  <p:tag name="KSO_WM_DIAGRAM_GROUP_CODE" val="n1-1"/>
  <p:tag name="KSO_WM_UNIT_LINE_FORE_SCHEMECOLOR_INDEX" val="5"/>
  <p:tag name="KSO_WM_UNIT_LINE_FILL_TYPE" val="2"/>
  <p:tag name="KSO_WM_UNIT_TEXT_FILL_FORE_SCHEMECOLOR_INDEX" val="13"/>
  <p:tag name="KSO_WM_UNIT_TEXT_FILL_TYPE" val="1"/>
  <p:tag name="KSO_WM_UNIT_DIAGRAM_SCHEMECOLOR_ID" val="6"/>
  <p:tag name="KSO_WM_UNIT_USESOURCEFORMAT_APPLY" val="1"/>
  <p:tag name="KSO_WM_DIAGRAM_VIRTUALLY_FRAME" val="{&quot;height&quot;:348.000921437715,&quot;left&quot;:99.23178532445203,&quot;top&quot;:140.0911562390956,&quot;width&quot;:746.8385063766794}"/>
</p:tagLst>
</file>

<file path=ppt/tags/tag260.xml><?xml version="1.0" encoding="utf-8"?>
<p:tagLst xmlns:p="http://schemas.openxmlformats.org/presentationml/2006/main">
  <p:tag name="KSO_WM_TAG_VERSION" val="1.0"/>
  <p:tag name="KSO_WM_BEAUTIFY_FLAG" val="#wm#"/>
  <p:tag name="KSO_WM_TEMPLATE_CATEGORY" val="diagram"/>
  <p:tag name="KSO_WM_TEMPLATE_INDEX" val="160351"/>
  <p:tag name="KSO_WM_UNIT_TYPE" val="n_h_f"/>
  <p:tag name="KSO_WM_UNIT_INDEX" val="1_2_2"/>
  <p:tag name="KSO_WM_UNIT_ID" val="diagram160351_4*n_h_f*1_2_2"/>
  <p:tag name="KSO_WM_UNIT_CLEAR" val="1"/>
  <p:tag name="KSO_WM_UNIT_LAYERLEVEL" val="1_1_1"/>
  <p:tag name="KSO_WM_UNIT_VALUE" val="30"/>
  <p:tag name="KSO_WM_UNIT_HIGHLIGHT" val="0"/>
  <p:tag name="KSO_WM_UNIT_COMPATIBLE" val="0"/>
  <p:tag name="KSO_WM_UNIT_PRESET_TEXT_INDEX" val="4"/>
  <p:tag name="KSO_WM_UNIT_PRESET_TEXT_LEN" val="26"/>
  <p:tag name="KSO_WM_DIAGRAM_GROUP_CODE" val="n1-1"/>
  <p:tag name="KSO_WM_UNIT_FILL_FORE_SCHEMECOLOR_INDEX" val="6"/>
  <p:tag name="KSO_WM_UNIT_FILL_TYPE" val="1"/>
  <p:tag name="KSO_WM_UNIT_TEXT_FILL_FORE_SCHEMECOLOR_INDEX" val="14"/>
  <p:tag name="KSO_WM_UNIT_TEXT_FILL_TYPE" val="1"/>
  <p:tag name="KSO_WM_UNIT_DIAGRAM_SCHEMECOLOR_ID" val="6"/>
  <p:tag name="KSO_WM_UNIT_USESOURCEFORMAT_APPLY" val="1"/>
  <p:tag name="KSO_WM_DIAGRAM_VIRTUALLY_FRAME" val="{&quot;height&quot;:348.000921437715,&quot;left&quot;:99.23178532445203,&quot;top&quot;:140.0911562390956,&quot;width&quot;:746.8385063766794}"/>
</p:tagLst>
</file>

<file path=ppt/tags/tag261.xml><?xml version="1.0" encoding="utf-8"?>
<p:tagLst xmlns:p="http://schemas.openxmlformats.org/presentationml/2006/main">
  <p:tag name="KSO_WM_TAG_VERSION" val="1.0"/>
  <p:tag name="KSO_WM_BEAUTIFY_FLAG" val="#wm#"/>
  <p:tag name="KSO_WM_TEMPLATE_CATEGORY" val="diagram"/>
  <p:tag name="KSO_WM_TEMPLATE_INDEX" val="160351"/>
  <p:tag name="KSO_WM_UNIT_TYPE" val="n_i"/>
  <p:tag name="KSO_WM_UNIT_INDEX" val="1_4"/>
  <p:tag name="KSO_WM_UNIT_ID" val="diagram160351_4*n_i*1_4"/>
  <p:tag name="KSO_WM_UNIT_CLEAR" val="1"/>
  <p:tag name="KSO_WM_UNIT_LAYERLEVEL" val="1_1"/>
  <p:tag name="KSO_WM_DIAGRAM_GROUP_CODE" val="n1-1"/>
  <p:tag name="KSO_WM_UNIT_FILL_FORE_SCHEMECOLOR_INDEX" val="5"/>
  <p:tag name="KSO_WM_UNIT_FILL_TYPE" val="1"/>
  <p:tag name="KSO_WM_UNIT_TEXT_FILL_FORE_SCHEMECOLOR_INDEX" val="14"/>
  <p:tag name="KSO_WM_UNIT_TEXT_FILL_TYPE" val="1"/>
  <p:tag name="KSO_WM_UNIT_DIAGRAM_SCHEMECOLOR_ID" val="6"/>
  <p:tag name="KSO_WM_UNIT_USESOURCEFORMAT_APPLY" val="1"/>
  <p:tag name="KSO_WM_DIAGRAM_VIRTUALLY_FRAME" val="{&quot;height&quot;:348.000921437715,&quot;left&quot;:99.23178532445203,&quot;top&quot;:140.0911562390956,&quot;width&quot;:746.8385063766794}"/>
</p:tagLst>
</file>

<file path=ppt/tags/tag262.xml><?xml version="1.0" encoding="utf-8"?>
<p:tagLst xmlns:p="http://schemas.openxmlformats.org/presentationml/2006/main">
  <p:tag name="KSO_WM_TAG_VERSION" val="1.0"/>
  <p:tag name="KSO_WM_BEAUTIFY_FLAG" val="#wm#"/>
  <p:tag name="KSO_WM_TEMPLATE_CATEGORY" val="diagram"/>
  <p:tag name="KSO_WM_TEMPLATE_INDEX" val="160351"/>
  <p:tag name="KSO_WM_UNIT_TYPE" val="n_h_f"/>
  <p:tag name="KSO_WM_UNIT_INDEX" val="1_1_1"/>
  <p:tag name="KSO_WM_UNIT_ID" val="diagram160351_4*n_h_f*1_1_1"/>
  <p:tag name="KSO_WM_UNIT_CLEAR" val="1"/>
  <p:tag name="KSO_WM_UNIT_LAYERLEVEL" val="1_1_1"/>
  <p:tag name="KSO_WM_UNIT_VALUE" val="30"/>
  <p:tag name="KSO_WM_UNIT_HIGHLIGHT" val="0"/>
  <p:tag name="KSO_WM_UNIT_COMPATIBLE" val="0"/>
  <p:tag name="KSO_WM_UNIT_PRESET_TEXT_INDEX" val="4"/>
  <p:tag name="KSO_WM_UNIT_PRESET_TEXT_LEN" val="26"/>
  <p:tag name="KSO_WM_DIAGRAM_GROUP_CODE" val="n1-1"/>
  <p:tag name="KSO_WM_UNIT_FILL_FORE_SCHEMECOLOR_INDEX" val="5"/>
  <p:tag name="KSO_WM_UNIT_FILL_TYPE" val="1"/>
  <p:tag name="KSO_WM_UNIT_TEXT_FILL_FORE_SCHEMECOLOR_INDEX" val="14"/>
  <p:tag name="KSO_WM_UNIT_TEXT_FILL_TYPE" val="1"/>
  <p:tag name="KSO_WM_UNIT_DIAGRAM_SCHEMECOLOR_ID" val="6"/>
  <p:tag name="KSO_WM_UNIT_USESOURCEFORMAT_APPLY" val="1"/>
  <p:tag name="KSO_WM_DIAGRAM_VIRTUALLY_FRAME" val="{&quot;height&quot;:348.000921437715,&quot;left&quot;:99.23178532445203,&quot;top&quot;:140.0911562390956,&quot;width&quot;:746.8385063766794}"/>
</p:tagLst>
</file>

<file path=ppt/tags/tag263.xml><?xml version="1.0" encoding="utf-8"?>
<p:tagLst xmlns:p="http://schemas.openxmlformats.org/presentationml/2006/main">
  <p:tag name="KSO_WM_TAG_VERSION" val="1.0"/>
  <p:tag name="KSO_WM_BEAUTIFY_FLAG" val="#wm#"/>
  <p:tag name="KSO_WM_TEMPLATE_CATEGORY" val="diagram"/>
  <p:tag name="KSO_WM_TEMPLATE_INDEX" val="160351"/>
  <p:tag name="KSO_WM_UNIT_TYPE" val="n_h_f"/>
  <p:tag name="KSO_WM_UNIT_INDEX" val="1_2_2"/>
  <p:tag name="KSO_WM_UNIT_ID" val="diagram160351_4*n_h_f*1_2_2"/>
  <p:tag name="KSO_WM_UNIT_CLEAR" val="1"/>
  <p:tag name="KSO_WM_UNIT_LAYERLEVEL" val="1_1_1"/>
  <p:tag name="KSO_WM_UNIT_VALUE" val="30"/>
  <p:tag name="KSO_WM_UNIT_HIGHLIGHT" val="0"/>
  <p:tag name="KSO_WM_UNIT_COMPATIBLE" val="0"/>
  <p:tag name="KSO_WM_UNIT_PRESET_TEXT_INDEX" val="4"/>
  <p:tag name="KSO_WM_UNIT_PRESET_TEXT_LEN" val="26"/>
  <p:tag name="KSO_WM_DIAGRAM_GROUP_CODE" val="n1-1"/>
  <p:tag name="KSO_WM_UNIT_FILL_FORE_SCHEMECOLOR_INDEX" val="6"/>
  <p:tag name="KSO_WM_UNIT_FILL_TYPE" val="1"/>
  <p:tag name="KSO_WM_UNIT_TEXT_FILL_FORE_SCHEMECOLOR_INDEX" val="14"/>
  <p:tag name="KSO_WM_UNIT_TEXT_FILL_TYPE" val="1"/>
  <p:tag name="KSO_WM_UNIT_DIAGRAM_SCHEMECOLOR_ID" val="6"/>
  <p:tag name="KSO_WM_UNIT_USESOURCEFORMAT_APPLY" val="1"/>
  <p:tag name="KSO_WM_DIAGRAM_VIRTUALLY_FRAME" val="{&quot;height&quot;:348.000921437715,&quot;left&quot;:99.23178532445203,&quot;top&quot;:140.0911562390956,&quot;width&quot;:746.8385063766794}"/>
</p:tagLst>
</file>

<file path=ppt/tags/tag264.xml><?xml version="1.0" encoding="utf-8"?>
<p:tagLst xmlns:p="http://schemas.openxmlformats.org/presentationml/2006/main">
  <p:tag name="KSO_WM_TAG_VERSION" val="1.0"/>
  <p:tag name="KSO_WM_BEAUTIFY_FLAG" val="#wm#"/>
  <p:tag name="KSO_WM_TEMPLATE_CATEGORY" val="diagram"/>
  <p:tag name="KSO_WM_TEMPLATE_INDEX" val="160351"/>
  <p:tag name="KSO_WM_UNIT_TYPE" val="n_h_f"/>
  <p:tag name="KSO_WM_UNIT_INDEX" val="1_2_2"/>
  <p:tag name="KSO_WM_UNIT_ID" val="diagram160351_4*n_h_f*1_2_2"/>
  <p:tag name="KSO_WM_UNIT_CLEAR" val="1"/>
  <p:tag name="KSO_WM_UNIT_LAYERLEVEL" val="1_1_1"/>
  <p:tag name="KSO_WM_UNIT_VALUE" val="30"/>
  <p:tag name="KSO_WM_UNIT_HIGHLIGHT" val="0"/>
  <p:tag name="KSO_WM_UNIT_COMPATIBLE" val="0"/>
  <p:tag name="KSO_WM_UNIT_PRESET_TEXT_INDEX" val="4"/>
  <p:tag name="KSO_WM_UNIT_PRESET_TEXT_LEN" val="26"/>
  <p:tag name="KSO_WM_DIAGRAM_GROUP_CODE" val="n1-1"/>
  <p:tag name="KSO_WM_UNIT_FILL_FORE_SCHEMECOLOR_INDEX" val="6"/>
  <p:tag name="KSO_WM_UNIT_FILL_TYPE" val="1"/>
  <p:tag name="KSO_WM_UNIT_TEXT_FILL_FORE_SCHEMECOLOR_INDEX" val="14"/>
  <p:tag name="KSO_WM_UNIT_TEXT_FILL_TYPE" val="1"/>
  <p:tag name="KSO_WM_UNIT_DIAGRAM_SCHEMECOLOR_ID" val="6"/>
  <p:tag name="KSO_WM_UNIT_USESOURCEFORMAT_APPLY" val="1"/>
  <p:tag name="KSO_WM_DIAGRAM_VIRTUALLY_FRAME" val="{&quot;height&quot;:348.000921437715,&quot;left&quot;:99.23178532445203,&quot;top&quot;:140.0911562390956,&quot;width&quot;:746.8385063766794}"/>
</p:tagLst>
</file>

<file path=ppt/tags/tag265.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1068_4*m_h_i*1_1_1"/>
  <p:tag name="KSO_WM_TEMPLATE_CATEGORY" val="diagram"/>
  <p:tag name="KSO_WM_TEMPLATE_INDEX" val="20231068"/>
  <p:tag name="KSO_WM_UNIT_LAYERLEVEL" val="1_1_1"/>
  <p:tag name="KSO_WM_TAG_VERSION" val="3.0"/>
  <p:tag name="KSO_WM_DIAGRAM_VERSION" val="3"/>
  <p:tag name="KSO_WM_DIAGRAM_COLOR_TRICK" val="2"/>
  <p:tag name="KSO_WM_DIAGRAM_COLOR_TEXT_CAN_REMOVE" val="n"/>
  <p:tag name="KSO_WM_UNIT_SUBTYPE" val="d"/>
  <p:tag name="KSO_WM_UNIT_TYPE" val="m_h_i"/>
  <p:tag name="KSO_WM_UNIT_INDEX" val="1_1_1"/>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gradient&quot;:[{&quot;brightness&quot;:0.4000000059604645,&quot;colorType&quot;:1,&quot;foreColorIndex&quot;:5,&quot;pos&quot;:0.1599999964237213,&quot;transparency&quot;:0},{&quot;brightness&quot;:0,&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PRESET_TEXT" val="01"/>
  <p:tag name="KSO_WM_UNIT_SHADOW_SCHEMECOLOR_INDEX_BRIGHTNESS" val="0"/>
  <p:tag name="KSO_WM_UNIT_SHADOW_SCHEMECOLOR_INDEX" val="5"/>
  <p:tag name="KSO_WM_UNIT_USESOURCEFORMAT_APPLY" val="1"/>
</p:tagLst>
</file>

<file path=ppt/tags/tag26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1068_4*m_h_i*1_1_2"/>
  <p:tag name="KSO_WM_TEMPLATE_CATEGORY" val="diagram"/>
  <p:tag name="KSO_WM_TEMPLATE_INDEX" val="20231068"/>
  <p:tag name="KSO_WM_UNIT_LAYERLEVEL" val="1_1_1"/>
  <p:tag name="KSO_WM_TAG_VERSION" val="3.0"/>
  <p:tag name="KSO_WM_BEAUTIFY_FLAG" val="#wm#"/>
  <p:tag name="KSO_WM_DIAGRAM_VERSION" val="3"/>
  <p:tag name="KSO_WM_DIAGRAM_COLOR_TRICK" val="2"/>
  <p:tag name="KSO_WM_DIAGRAM_COLOR_TEXT_CAN_REMOVE" val="n"/>
  <p:tag name="KSO_WM_UNIT_TYPE" val="m_h_i"/>
  <p:tag name="KSO_WM_UNIT_INDEX" val="1_1_2"/>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ORE_SCHEMECOLOR_INDEX_BRIGHTNESS" val="0"/>
  <p:tag name="KSO_WM_UNIT_LINE_FILL_TYPE" val="2"/>
  <p:tag name="KSO_WM_UNIT_USESOURCEFORMAT_APPLY" val="1"/>
</p:tagLst>
</file>

<file path=ppt/tags/tag267.xml><?xml version="1.0" encoding="utf-8"?>
<p:tagLst xmlns:p="http://schemas.openxmlformats.org/presentationml/2006/main">
  <p:tag name="KSO_WM_UNIT_NOCLEAR" val="0"/>
  <p:tag name="KSO_WM_UNIT_HIGHLIGHT" val="0"/>
  <p:tag name="KSO_WM_UNIT_COMPATIBLE" val="0"/>
  <p:tag name="KSO_WM_UNIT_DIAGRAM_ISNUMVISUAL" val="0"/>
  <p:tag name="KSO_WM_UNIT_DIAGRAM_ISREFERUNIT" val="0"/>
  <p:tag name="KSO_WM_DIAGRAM_GROUP_CODE" val="m1-1"/>
  <p:tag name="KSO_WM_UNIT_ID" val="diagram20231068_4*m_h_f*1_1_1"/>
  <p:tag name="KSO_WM_TEMPLATE_CATEGORY" val="diagram"/>
  <p:tag name="KSO_WM_TEMPLATE_INDEX" val="20231068"/>
  <p:tag name="KSO_WM_UNIT_LAYERLEVEL" val="1_1_1"/>
  <p:tag name="KSO_WM_TAG_VERSION" val="3.0"/>
  <p:tag name="KSO_WM_BEAUTIFY_FLAG" val="#wm#"/>
  <p:tag name="KSO_WM_DIAGRAM_VERSION" val="3"/>
  <p:tag name="KSO_WM_DIAGRAM_COLOR_TRICK" val="2"/>
  <p:tag name="KSO_WM_DIAGRAM_COLOR_TEXT_CAN_REMOVE" val="n"/>
  <p:tag name="KSO_WM_UNIT_SUBTYPE" val="a"/>
  <p:tag name="KSO_WM_UNIT_VALUE" val="51"/>
  <p:tag name="KSO_WM_UNIT_TYPE" val="m_h_f"/>
  <p:tag name="KSO_WM_UNIT_INDEX" val="1_1_1"/>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单击此处输入&#10;你的智能图形项正文"/>
  <p:tag name="KSO_WM_UNIT_USESOURCEFORMAT_APPLY" val="1"/>
</p:tagLst>
</file>

<file path=ppt/tags/tag268.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1068_4*m_h_i*1_1_1"/>
  <p:tag name="KSO_WM_TEMPLATE_CATEGORY" val="diagram"/>
  <p:tag name="KSO_WM_TEMPLATE_INDEX" val="20231068"/>
  <p:tag name="KSO_WM_UNIT_LAYERLEVEL" val="1_1_1"/>
  <p:tag name="KSO_WM_TAG_VERSION" val="3.0"/>
  <p:tag name="KSO_WM_DIAGRAM_VERSION" val="3"/>
  <p:tag name="KSO_WM_DIAGRAM_COLOR_TRICK" val="2"/>
  <p:tag name="KSO_WM_DIAGRAM_COLOR_TEXT_CAN_REMOVE" val="n"/>
  <p:tag name="KSO_WM_UNIT_SUBTYPE" val="d"/>
  <p:tag name="KSO_WM_UNIT_TYPE" val="m_h_i"/>
  <p:tag name="KSO_WM_UNIT_INDEX" val="1_1_1"/>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gradient&quot;:[{&quot;brightness&quot;:0.4000000059604645,&quot;colorType&quot;:1,&quot;foreColorIndex&quot;:5,&quot;pos&quot;:0.1599999964237213,&quot;transparency&quot;:0},{&quot;brightness&quot;:0,&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PRESET_TEXT" val="01"/>
  <p:tag name="KSO_WM_UNIT_SHADOW_SCHEMECOLOR_INDEX_BRIGHTNESS" val="0"/>
  <p:tag name="KSO_WM_UNIT_SHADOW_SCHEMECOLOR_INDEX" val="5"/>
  <p:tag name="KSO_WM_UNIT_USESOURCEFORMAT_APPLY" val="1"/>
</p:tagLst>
</file>

<file path=ppt/tags/tag26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1068_4*m_h_i*1_1_2"/>
  <p:tag name="KSO_WM_TEMPLATE_CATEGORY" val="diagram"/>
  <p:tag name="KSO_WM_TEMPLATE_INDEX" val="20231068"/>
  <p:tag name="KSO_WM_UNIT_LAYERLEVEL" val="1_1_1"/>
  <p:tag name="KSO_WM_TAG_VERSION" val="3.0"/>
  <p:tag name="KSO_WM_BEAUTIFY_FLAG" val="#wm#"/>
  <p:tag name="KSO_WM_DIAGRAM_VERSION" val="3"/>
  <p:tag name="KSO_WM_DIAGRAM_COLOR_TRICK" val="2"/>
  <p:tag name="KSO_WM_DIAGRAM_COLOR_TEXT_CAN_REMOVE" val="n"/>
  <p:tag name="KSO_WM_UNIT_TYPE" val="m_h_i"/>
  <p:tag name="KSO_WM_UNIT_INDEX" val="1_1_2"/>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ORE_SCHEMECOLOR_INDEX_BRIGHTNESS" val="0"/>
  <p:tag name="KSO_WM_UNIT_LINE_FILL_TYPE" val="2"/>
  <p:tag name="KSO_WM_UNIT_USESOURCEFORMAT_APPLY" val="1"/>
</p:tagLst>
</file>

<file path=ppt/tags/tag270.xml><?xml version="1.0" encoding="utf-8"?>
<p:tagLst xmlns:p="http://schemas.openxmlformats.org/presentationml/2006/main">
  <p:tag name="KSO_WM_UNIT_NOCLEAR" val="0"/>
  <p:tag name="KSO_WM_UNIT_HIGHLIGHT" val="0"/>
  <p:tag name="KSO_WM_UNIT_COMPATIBLE" val="0"/>
  <p:tag name="KSO_WM_UNIT_DIAGRAM_ISNUMVISUAL" val="0"/>
  <p:tag name="KSO_WM_UNIT_DIAGRAM_ISREFERUNIT" val="0"/>
  <p:tag name="KSO_WM_DIAGRAM_GROUP_CODE" val="m1-1"/>
  <p:tag name="KSO_WM_UNIT_ID" val="diagram20231068_4*m_h_f*1_1_1"/>
  <p:tag name="KSO_WM_TEMPLATE_CATEGORY" val="diagram"/>
  <p:tag name="KSO_WM_TEMPLATE_INDEX" val="20231068"/>
  <p:tag name="KSO_WM_UNIT_LAYERLEVEL" val="1_1_1"/>
  <p:tag name="KSO_WM_TAG_VERSION" val="3.0"/>
  <p:tag name="KSO_WM_BEAUTIFY_FLAG" val="#wm#"/>
  <p:tag name="KSO_WM_DIAGRAM_VERSION" val="3"/>
  <p:tag name="KSO_WM_DIAGRAM_COLOR_TRICK" val="2"/>
  <p:tag name="KSO_WM_DIAGRAM_COLOR_TEXT_CAN_REMOVE" val="n"/>
  <p:tag name="KSO_WM_UNIT_SUBTYPE" val="a"/>
  <p:tag name="KSO_WM_UNIT_VALUE" val="51"/>
  <p:tag name="KSO_WM_UNIT_TYPE" val="m_h_f"/>
  <p:tag name="KSO_WM_UNIT_INDEX" val="1_1_1"/>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单击此处输入&#10;你的智能图形项正文"/>
  <p:tag name="KSO_WM_UNIT_USESOURCEFORMAT_APPLY" val="1"/>
</p:tagLst>
</file>

<file path=ppt/tags/tag271.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1068_4*m_h_i*1_1_1"/>
  <p:tag name="KSO_WM_TEMPLATE_CATEGORY" val="diagram"/>
  <p:tag name="KSO_WM_TEMPLATE_INDEX" val="20231068"/>
  <p:tag name="KSO_WM_UNIT_LAYERLEVEL" val="1_1_1"/>
  <p:tag name="KSO_WM_TAG_VERSION" val="3.0"/>
  <p:tag name="KSO_WM_DIAGRAM_VERSION" val="3"/>
  <p:tag name="KSO_WM_DIAGRAM_COLOR_TRICK" val="2"/>
  <p:tag name="KSO_WM_DIAGRAM_COLOR_TEXT_CAN_REMOVE" val="n"/>
  <p:tag name="KSO_WM_UNIT_SUBTYPE" val="d"/>
  <p:tag name="KSO_WM_UNIT_TYPE" val="m_h_i"/>
  <p:tag name="KSO_WM_UNIT_INDEX" val="1_1_1"/>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gradient&quot;:[{&quot;brightness&quot;:0.4000000059604645,&quot;colorType&quot;:1,&quot;foreColorIndex&quot;:5,&quot;pos&quot;:0.1599999964237213,&quot;transparency&quot;:0},{&quot;brightness&quot;:0,&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PRESET_TEXT" val="01"/>
  <p:tag name="KSO_WM_UNIT_SHADOW_SCHEMECOLOR_INDEX_BRIGHTNESS" val="0"/>
  <p:tag name="KSO_WM_UNIT_SHADOW_SCHEMECOLOR_INDEX" val="5"/>
  <p:tag name="KSO_WM_UNIT_USESOURCEFORMAT_APPLY" val="1"/>
</p:tagLst>
</file>

<file path=ppt/tags/tag27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1068_4*m_h_i*1_1_2"/>
  <p:tag name="KSO_WM_TEMPLATE_CATEGORY" val="diagram"/>
  <p:tag name="KSO_WM_TEMPLATE_INDEX" val="20231068"/>
  <p:tag name="KSO_WM_UNIT_LAYERLEVEL" val="1_1_1"/>
  <p:tag name="KSO_WM_TAG_VERSION" val="3.0"/>
  <p:tag name="KSO_WM_BEAUTIFY_FLAG" val="#wm#"/>
  <p:tag name="KSO_WM_DIAGRAM_VERSION" val="3"/>
  <p:tag name="KSO_WM_DIAGRAM_COLOR_TRICK" val="2"/>
  <p:tag name="KSO_WM_DIAGRAM_COLOR_TEXT_CAN_REMOVE" val="n"/>
  <p:tag name="KSO_WM_UNIT_TYPE" val="m_h_i"/>
  <p:tag name="KSO_WM_UNIT_INDEX" val="1_1_2"/>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ORE_SCHEMECOLOR_INDEX_BRIGHTNESS" val="0"/>
  <p:tag name="KSO_WM_UNIT_LINE_FILL_TYPE" val="2"/>
  <p:tag name="KSO_WM_UNIT_USESOURCEFORMAT_APPLY" val="1"/>
</p:tagLst>
</file>

<file path=ppt/tags/tag273.xml><?xml version="1.0" encoding="utf-8"?>
<p:tagLst xmlns:p="http://schemas.openxmlformats.org/presentationml/2006/main">
  <p:tag name="KSO_WM_UNIT_NOCLEAR" val="0"/>
  <p:tag name="KSO_WM_UNIT_HIGHLIGHT" val="0"/>
  <p:tag name="KSO_WM_UNIT_COMPATIBLE" val="0"/>
  <p:tag name="KSO_WM_UNIT_DIAGRAM_ISNUMVISUAL" val="0"/>
  <p:tag name="KSO_WM_UNIT_DIAGRAM_ISREFERUNIT" val="0"/>
  <p:tag name="KSO_WM_DIAGRAM_GROUP_CODE" val="m1-1"/>
  <p:tag name="KSO_WM_UNIT_ID" val="diagram20231068_4*m_h_f*1_1_1"/>
  <p:tag name="KSO_WM_TEMPLATE_CATEGORY" val="diagram"/>
  <p:tag name="KSO_WM_TEMPLATE_INDEX" val="20231068"/>
  <p:tag name="KSO_WM_UNIT_LAYERLEVEL" val="1_1_1"/>
  <p:tag name="KSO_WM_TAG_VERSION" val="3.0"/>
  <p:tag name="KSO_WM_BEAUTIFY_FLAG" val="#wm#"/>
  <p:tag name="KSO_WM_DIAGRAM_VERSION" val="3"/>
  <p:tag name="KSO_WM_DIAGRAM_COLOR_TRICK" val="2"/>
  <p:tag name="KSO_WM_DIAGRAM_COLOR_TEXT_CAN_REMOVE" val="n"/>
  <p:tag name="KSO_WM_UNIT_SUBTYPE" val="a"/>
  <p:tag name="KSO_WM_UNIT_VALUE" val="51"/>
  <p:tag name="KSO_WM_UNIT_TYPE" val="m_h_f"/>
  <p:tag name="KSO_WM_UNIT_INDEX" val="1_1_1"/>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单击此处输入&#10;你的智能图形项正文"/>
  <p:tag name="KSO_WM_UNIT_USESOURCEFORMAT_APPLY" val="1"/>
</p:tagLst>
</file>

<file path=ppt/tags/tag274.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1068_4*m_h_i*1_1_1"/>
  <p:tag name="KSO_WM_TEMPLATE_CATEGORY" val="diagram"/>
  <p:tag name="KSO_WM_TEMPLATE_INDEX" val="20231068"/>
  <p:tag name="KSO_WM_UNIT_LAYERLEVEL" val="1_1_1"/>
  <p:tag name="KSO_WM_TAG_VERSION" val="3.0"/>
  <p:tag name="KSO_WM_DIAGRAM_VERSION" val="3"/>
  <p:tag name="KSO_WM_DIAGRAM_COLOR_TRICK" val="2"/>
  <p:tag name="KSO_WM_DIAGRAM_COLOR_TEXT_CAN_REMOVE" val="n"/>
  <p:tag name="KSO_WM_UNIT_SUBTYPE" val="d"/>
  <p:tag name="KSO_WM_UNIT_TYPE" val="m_h_i"/>
  <p:tag name="KSO_WM_UNIT_INDEX" val="1_1_1"/>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gradient&quot;:[{&quot;brightness&quot;:0.4000000059604645,&quot;colorType&quot;:1,&quot;foreColorIndex&quot;:5,&quot;pos&quot;:0.1599999964237213,&quot;transparency&quot;:0},{&quot;brightness&quot;:0,&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PRESET_TEXT" val="01"/>
  <p:tag name="KSO_WM_UNIT_SHADOW_SCHEMECOLOR_INDEX_BRIGHTNESS" val="0"/>
  <p:tag name="KSO_WM_UNIT_SHADOW_SCHEMECOLOR_INDEX" val="5"/>
  <p:tag name="KSO_WM_UNIT_USESOURCEFORMAT_APPLY" val="1"/>
</p:tagLst>
</file>

<file path=ppt/tags/tag27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1068_4*m_h_i*1_1_2"/>
  <p:tag name="KSO_WM_TEMPLATE_CATEGORY" val="diagram"/>
  <p:tag name="KSO_WM_TEMPLATE_INDEX" val="20231068"/>
  <p:tag name="KSO_WM_UNIT_LAYERLEVEL" val="1_1_1"/>
  <p:tag name="KSO_WM_TAG_VERSION" val="3.0"/>
  <p:tag name="KSO_WM_BEAUTIFY_FLAG" val="#wm#"/>
  <p:tag name="KSO_WM_DIAGRAM_VERSION" val="3"/>
  <p:tag name="KSO_WM_DIAGRAM_COLOR_TRICK" val="2"/>
  <p:tag name="KSO_WM_DIAGRAM_COLOR_TEXT_CAN_REMOVE" val="n"/>
  <p:tag name="KSO_WM_UNIT_TYPE" val="m_h_i"/>
  <p:tag name="KSO_WM_UNIT_INDEX" val="1_1_2"/>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ORE_SCHEMECOLOR_INDEX_BRIGHTNESS" val="0"/>
  <p:tag name="KSO_WM_UNIT_LINE_FILL_TYPE" val="2"/>
  <p:tag name="KSO_WM_UNIT_USESOURCEFORMAT_APPLY" val="1"/>
</p:tagLst>
</file>

<file path=ppt/tags/tag276.xml><?xml version="1.0" encoding="utf-8"?>
<p:tagLst xmlns:p="http://schemas.openxmlformats.org/presentationml/2006/main">
  <p:tag name="KSO_WM_UNIT_NOCLEAR" val="0"/>
  <p:tag name="KSO_WM_UNIT_HIGHLIGHT" val="0"/>
  <p:tag name="KSO_WM_UNIT_COMPATIBLE" val="0"/>
  <p:tag name="KSO_WM_UNIT_DIAGRAM_ISNUMVISUAL" val="0"/>
  <p:tag name="KSO_WM_UNIT_DIAGRAM_ISREFERUNIT" val="0"/>
  <p:tag name="KSO_WM_DIAGRAM_GROUP_CODE" val="m1-1"/>
  <p:tag name="KSO_WM_UNIT_ID" val="diagram20231068_4*m_h_f*1_1_1"/>
  <p:tag name="KSO_WM_TEMPLATE_CATEGORY" val="diagram"/>
  <p:tag name="KSO_WM_TEMPLATE_INDEX" val="20231068"/>
  <p:tag name="KSO_WM_UNIT_LAYERLEVEL" val="1_1_1"/>
  <p:tag name="KSO_WM_TAG_VERSION" val="3.0"/>
  <p:tag name="KSO_WM_BEAUTIFY_FLAG" val="#wm#"/>
  <p:tag name="KSO_WM_DIAGRAM_VERSION" val="3"/>
  <p:tag name="KSO_WM_DIAGRAM_COLOR_TRICK" val="2"/>
  <p:tag name="KSO_WM_DIAGRAM_COLOR_TEXT_CAN_REMOVE" val="n"/>
  <p:tag name="KSO_WM_UNIT_SUBTYPE" val="a"/>
  <p:tag name="KSO_WM_UNIT_VALUE" val="51"/>
  <p:tag name="KSO_WM_UNIT_TYPE" val="m_h_f"/>
  <p:tag name="KSO_WM_UNIT_INDEX" val="1_1_1"/>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单击此处输入&#10;你的智能图形项正文"/>
  <p:tag name="KSO_WM_UNIT_USESOURCEFORMAT_APPLY" val="1"/>
</p:tagLst>
</file>

<file path=ppt/tags/tag277.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1068_4*m_h_i*1_1_1"/>
  <p:tag name="KSO_WM_TEMPLATE_CATEGORY" val="diagram"/>
  <p:tag name="KSO_WM_TEMPLATE_INDEX" val="20231068"/>
  <p:tag name="KSO_WM_UNIT_LAYERLEVEL" val="1_1_1"/>
  <p:tag name="KSO_WM_TAG_VERSION" val="3.0"/>
  <p:tag name="KSO_WM_DIAGRAM_VERSION" val="3"/>
  <p:tag name="KSO_WM_DIAGRAM_COLOR_TRICK" val="2"/>
  <p:tag name="KSO_WM_DIAGRAM_COLOR_TEXT_CAN_REMOVE" val="n"/>
  <p:tag name="KSO_WM_UNIT_SUBTYPE" val="d"/>
  <p:tag name="KSO_WM_UNIT_TYPE" val="m_h_i"/>
  <p:tag name="KSO_WM_UNIT_INDEX" val="1_1_1"/>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gradient&quot;:[{&quot;brightness&quot;:0.4000000059604645,&quot;colorType&quot;:1,&quot;foreColorIndex&quot;:5,&quot;pos&quot;:0.1599999964237213,&quot;transparency&quot;:0},{&quot;brightness&quot;:0,&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PRESET_TEXT" val="01"/>
  <p:tag name="KSO_WM_UNIT_SHADOW_SCHEMECOLOR_INDEX_BRIGHTNESS" val="0"/>
  <p:tag name="KSO_WM_UNIT_SHADOW_SCHEMECOLOR_INDEX" val="5"/>
  <p:tag name="KSO_WM_UNIT_USESOURCEFORMAT_APPLY" val="1"/>
</p:tagLst>
</file>

<file path=ppt/tags/tag27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1068_4*m_h_i*1_1_2"/>
  <p:tag name="KSO_WM_TEMPLATE_CATEGORY" val="diagram"/>
  <p:tag name="KSO_WM_TEMPLATE_INDEX" val="20231068"/>
  <p:tag name="KSO_WM_UNIT_LAYERLEVEL" val="1_1_1"/>
  <p:tag name="KSO_WM_TAG_VERSION" val="3.0"/>
  <p:tag name="KSO_WM_BEAUTIFY_FLAG" val="#wm#"/>
  <p:tag name="KSO_WM_DIAGRAM_VERSION" val="3"/>
  <p:tag name="KSO_WM_DIAGRAM_COLOR_TRICK" val="2"/>
  <p:tag name="KSO_WM_DIAGRAM_COLOR_TEXT_CAN_REMOVE" val="n"/>
  <p:tag name="KSO_WM_UNIT_TYPE" val="m_h_i"/>
  <p:tag name="KSO_WM_UNIT_INDEX" val="1_1_2"/>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ORE_SCHEMECOLOR_INDEX_BRIGHTNESS" val="0"/>
  <p:tag name="KSO_WM_UNIT_LINE_FILL_TYPE" val="2"/>
  <p:tag name="KSO_WM_UNIT_USESOURCEFORMAT_APPLY" val="1"/>
</p:tagLst>
</file>

<file path=ppt/tags/tag279.xml><?xml version="1.0" encoding="utf-8"?>
<p:tagLst xmlns:p="http://schemas.openxmlformats.org/presentationml/2006/main">
  <p:tag name="KSO_WM_UNIT_NOCLEAR" val="0"/>
  <p:tag name="KSO_WM_UNIT_HIGHLIGHT" val="0"/>
  <p:tag name="KSO_WM_UNIT_COMPATIBLE" val="0"/>
  <p:tag name="KSO_WM_UNIT_DIAGRAM_ISNUMVISUAL" val="0"/>
  <p:tag name="KSO_WM_UNIT_DIAGRAM_ISREFERUNIT" val="0"/>
  <p:tag name="KSO_WM_DIAGRAM_GROUP_CODE" val="m1-1"/>
  <p:tag name="KSO_WM_UNIT_ID" val="diagram20231068_4*m_h_f*1_1_1"/>
  <p:tag name="KSO_WM_TEMPLATE_CATEGORY" val="diagram"/>
  <p:tag name="KSO_WM_TEMPLATE_INDEX" val="20231068"/>
  <p:tag name="KSO_WM_UNIT_LAYERLEVEL" val="1_1_1"/>
  <p:tag name="KSO_WM_TAG_VERSION" val="3.0"/>
  <p:tag name="KSO_WM_BEAUTIFY_FLAG" val="#wm#"/>
  <p:tag name="KSO_WM_DIAGRAM_VERSION" val="3"/>
  <p:tag name="KSO_WM_DIAGRAM_COLOR_TRICK" val="2"/>
  <p:tag name="KSO_WM_DIAGRAM_COLOR_TEXT_CAN_REMOVE" val="n"/>
  <p:tag name="KSO_WM_UNIT_SUBTYPE" val="a"/>
  <p:tag name="KSO_WM_UNIT_VALUE" val="51"/>
  <p:tag name="KSO_WM_UNIT_TYPE" val="m_h_f"/>
  <p:tag name="KSO_WM_UNIT_INDEX" val="1_1_1"/>
  <p:tag name="KSO_WM_DIAGRAM_MAX_ITEMCNT" val="6"/>
  <p:tag name="KSO_WM_DIAGRAM_MIN_ITEMCNT" val="2"/>
  <p:tag name="KSO_WM_DIAGRAM_VIRTUALLY_FRAME" val="{&quot;height&quot;:290.9499938964844,&quot;left&quot;:41.999921259842516,&quot;top&quot;:93.21752273679718,&quot;width&quot;:666.003464566929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单击此处输入&#10;你的智能图形项正文"/>
  <p:tag name="KSO_WM_UNIT_USESOURCEFORMAT_APPLY" val="1"/>
</p:tagLst>
</file>

<file path=ppt/tags/tag280.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2_1"/>
  <p:tag name="KSO_WM_UNIT_ID" val="diagram20231110_4*m_h_f*1_2_1"/>
  <p:tag name="KSO_WM_TEMPLATE_CATEGORY" val="diagram"/>
  <p:tag name="KSO_WM_TEMPLATE_INDEX" val="20231110"/>
  <p:tag name="KSO_WM_UNIT_LAYERLEVEL" val="1_1_1"/>
  <p:tag name="KSO_WM_TAG_VERSION" val="3.0"/>
  <p:tag name="KSO_WM_DIAGRAM_GROUP_CODE" val="m1-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单击此处输入&#10;你的智能图形项正文"/>
  <p:tag name="KSO_WM_DIAGRAM_USE_COLOR_VALUE" val="{&quot;color_scheme&quot;:1,&quot;color_type&quot;:1,&quot;theme_color_indexes&quot;:[]}"/>
</p:tagLst>
</file>

<file path=ppt/tags/tag2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110_4*m_h_i*1_3_1"/>
  <p:tag name="KSO_WM_TEMPLATE_CATEGORY" val="diagram"/>
  <p:tag name="KSO_WM_TEMPLATE_INDEX" val="20231110"/>
  <p:tag name="KSO_WM_UNIT_LAYERLEVEL" val="1_1_1"/>
  <p:tag name="KSO_WM_TAG_VERSION" val="3.0"/>
  <p:tag name="KSO_WM_DIAGRAM_GROUP_CODE" val="m1-1"/>
  <p:tag name="KSO_WM_UNIT_SUBTYPE" val="d"/>
  <p:tag name="KSO_WM_UNIT_TYPE" val="m_h_i"/>
  <p:tag name="KSO_WM_UNIT_INDEX" val="1_3_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gradient&quot;:[{&quot;brightness&quot;:0,&quot;colorType&quot;:1,&quot;foreColorIndex&quot;:7,&quot;pos&quot;:0,&quot;transparency&quot;:0},{&quot;brightness&quot;:0.4000000059604645,&quot;colorType&quot;:1,&quot;foreColorIndex&quot;:7,&quot;pos&quot;:1,&quot;transparency&quot;:0}],&quot;type&quot;:3},&quot;glow&quot;:{&quot;colorType&quot;:0},&quot;line&quot;:{&quot;type&quot;:0},&quot;shadow&quot;:{&quot;brightness&quot;:-0.25,&quot;colorType&quot;:1,&quot;foreColorIndex&quot;:7,&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PRESET_TEXT" val="03"/>
  <p:tag name="KSO_WM_DIAGRAM_USE_COLOR_VALUE" val="{&quot;color_scheme&quot;:1,&quot;color_type&quot;:1,&quot;theme_color_indexes&quot;:[]}"/>
</p:tagLst>
</file>

<file path=ppt/tags/tag2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110_4*m_h_i*1_5_1"/>
  <p:tag name="KSO_WM_TEMPLATE_CATEGORY" val="diagram"/>
  <p:tag name="KSO_WM_TEMPLATE_INDEX" val="20231110"/>
  <p:tag name="KSO_WM_UNIT_LAYERLEVEL" val="1_1_1"/>
  <p:tag name="KSO_WM_TAG_VERSION" val="3.0"/>
  <p:tag name="KSO_WM_DIAGRAM_GROUP_CODE" val="m1-1"/>
  <p:tag name="KSO_WM_UNIT_SUBTYPE" val="d"/>
  <p:tag name="KSO_WM_UNIT_TYPE" val="m_h_i"/>
  <p:tag name="KSO_WM_UNIT_INDEX" val="1_5_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gradient&quot;:[{&quot;brightness&quot;:0,&quot;colorType&quot;:1,&quot;foreColorIndex&quot;:9,&quot;pos&quot;:0,&quot;transparency&quot;:0},{&quot;brightness&quot;:0.4000000059604645,&quot;colorType&quot;:1,&quot;foreColorIndex&quot;:9,&quot;pos&quot;:1,&quot;transparency&quot;:0}],&quot;type&quot;:3},&quot;glow&quot;:{&quot;colorType&quot;:0},&quot;line&quot;:{&quot;type&quot;:0},&quot;shadow&quot;:{&quot;brightness&quot;:-0.25,&quot;colorType&quot;:1,&quot;foreColorIndex&quot;:9,&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PRESET_TEXT" val="05"/>
  <p:tag name="KSO_WM_DIAGRAM_USE_COLOR_VALUE" val="{&quot;color_scheme&quot;:1,&quot;color_type&quot;:1,&quot;theme_color_indexes&quot;:[]}"/>
</p:tagLst>
</file>

<file path=ppt/tags/tag2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110_4*m_h_i*1_1_1"/>
  <p:tag name="KSO_WM_TEMPLATE_CATEGORY" val="diagram"/>
  <p:tag name="KSO_WM_TEMPLATE_INDEX" val="20231110"/>
  <p:tag name="KSO_WM_UNIT_LAYERLEVEL" val="1_1_1"/>
  <p:tag name="KSO_WM_TAG_VERSION" val="3.0"/>
  <p:tag name="KSO_WM_DIAGRAM_GROUP_CODE" val="m1-1"/>
  <p:tag name="KSO_WM_UNIT_SUBTYPE" val="d"/>
  <p:tag name="KSO_WM_UNIT_TYPE" val="m_h_i"/>
  <p:tag name="KSO_WM_UNIT_INDEX" val="1_1_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gradient&quot;:[{&quot;brightness&quot;:0,&quot;colorType&quot;:1,&quot;foreColorIndex&quot;:5,&quot;pos&quot;:0.15000000596046448,&quot;transparency&quot;:0},{&quot;brightness&quot;:0.4000000059604645,&quot;colorType&quot;:1,&quot;foreColorIndex&quot;:5,&quot;pos&quot;:1,&quot;transparency&quot;:0}],&quot;type&quot;:3},&quot;glow&quot;:{&quot;colorType&quot;:0},&quot;line&quot;:{&quot;type&quot;:0},&quot;shadow&quot;:{&quot;brightness&quot;:-0.25,&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PRESET_TEXT" val="01"/>
  <p:tag name="KSO_WM_DIAGRAM_USE_COLOR_VALUE" val="{&quot;color_scheme&quot;:1,&quot;color_type&quot;:1,&quot;theme_color_indexes&quot;:[]}"/>
</p:tagLst>
</file>

<file path=ppt/tags/tag2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110_4*m_h_i*1_2_1"/>
  <p:tag name="KSO_WM_TEMPLATE_CATEGORY" val="diagram"/>
  <p:tag name="KSO_WM_TEMPLATE_INDEX" val="20231110"/>
  <p:tag name="KSO_WM_UNIT_LAYERLEVEL" val="1_1_1"/>
  <p:tag name="KSO_WM_TAG_VERSION" val="3.0"/>
  <p:tag name="KSO_WM_DIAGRAM_GROUP_CODE" val="m1-1"/>
  <p:tag name="KSO_WM_UNIT_TYPE" val="m_h_i"/>
  <p:tag name="KSO_WM_UNIT_INDEX" val="1_2_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gradient&quot;:[{&quot;brightness&quot;:-0.15000000596046448,&quot;colorType&quot;:1,&quot;foreColorIndex&quot;:6,&quot;pos&quot;:0.25,&quot;transparency&quot;:0},{&quot;brightness&quot;:0.05000000074505806,&quot;colorType&quot;:1,&quot;foreColorIndex&quot;:6,&quot;pos&quot;:0.8799999952316284,&quot;transparency&quot;:0}],&quot;type&quot;:3},&quot;glow&quot;:{&quot;colorType&quot;:0},&quot;line&quot;:{&quot;type&quot;:0},&quot;shadow&quot;:{&quot;brightness&quot;:-0.25,&quot;colorType&quot;:1,&quot;foreColorIndex&quot;:6,&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
</p:tagLst>
</file>

<file path=ppt/tags/tag2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110_4*m_h_i*1_2_2"/>
  <p:tag name="KSO_WM_TEMPLATE_CATEGORY" val="diagram"/>
  <p:tag name="KSO_WM_TEMPLATE_INDEX" val="20231110"/>
  <p:tag name="KSO_WM_UNIT_LAYERLEVEL" val="1_1_1"/>
  <p:tag name="KSO_WM_TAG_VERSION" val="3.0"/>
  <p:tag name="KSO_WM_DIAGRAM_GROUP_CODE" val="m1-1"/>
  <p:tag name="KSO_WM_UNIT_TYPE" val="m_h_i"/>
  <p:tag name="KSO_WM_UNIT_INDEX" val="1_2_2"/>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gradient&quot;:[{&quot;brightness&quot;:-0.15000000596046448,&quot;colorType&quot;:1,&quot;foreColorIndex&quot;:6,&quot;pos&quot;:0,&quot;transparency&quot;:0},{&quot;brightness&quot;:0.10000000149011612,&quot;colorType&quot;:1,&quot;foreColorIndex&quot;:6,&quot;pos&quot;:0.8799999952316284,&quot;transparency&quot;:0}],&quot;type&quot;:3},&quot;glow&quot;:{&quot;colorType&quot;:0},&quot;line&quot;:{&quot;type&quot;:0},&quot;shadow&quot;:{&quot;brightness&quot;:-0.25,&quot;colorType&quot;:1,&quot;foreColorIndex&quot;:6,&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
</p:tagLst>
</file>

<file path=ppt/tags/tag2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110_4*m_h_i*1_4_1"/>
  <p:tag name="KSO_WM_TEMPLATE_CATEGORY" val="diagram"/>
  <p:tag name="KSO_WM_TEMPLATE_INDEX" val="20231110"/>
  <p:tag name="KSO_WM_UNIT_LAYERLEVEL" val="1_1_1"/>
  <p:tag name="KSO_WM_TAG_VERSION" val="3.0"/>
  <p:tag name="KSO_WM_DIAGRAM_GROUP_CODE" val="m1-1"/>
  <p:tag name="KSO_WM_UNIT_TYPE" val="m_h_i"/>
  <p:tag name="KSO_WM_UNIT_INDEX" val="1_4_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gradient&quot;:[{&quot;brightness&quot;:-0.15000000596046448,&quot;colorType&quot;:1,&quot;foreColorIndex&quot;:8,&quot;pos&quot;:0,&quot;transparency&quot;:0},{&quot;brightness&quot;:0.10000000149011612,&quot;colorType&quot;:1,&quot;foreColorIndex&quot;:8,&quot;pos&quot;:0.8799999952316284,&quot;transparency&quot;:0}],&quot;type&quot;:3},&quot;glow&quot;:{&quot;colorType&quot;:0},&quot;line&quot;:{&quot;type&quot;:0},&quot;shadow&quot;:{&quot;brightness&quot;:-0.25,&quot;colorType&quot;:1,&quot;foreColorIndex&quot;:8,&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
</p:tagLst>
</file>

<file path=ppt/tags/tag2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110_4*m_h_i*1_4_2"/>
  <p:tag name="KSO_WM_TEMPLATE_CATEGORY" val="diagram"/>
  <p:tag name="KSO_WM_TEMPLATE_INDEX" val="20231110"/>
  <p:tag name="KSO_WM_UNIT_LAYERLEVEL" val="1_1_1"/>
  <p:tag name="KSO_WM_TAG_VERSION" val="3.0"/>
  <p:tag name="KSO_WM_DIAGRAM_GROUP_CODE" val="m1-1"/>
  <p:tag name="KSO_WM_UNIT_TYPE" val="m_h_i"/>
  <p:tag name="KSO_WM_UNIT_INDEX" val="1_4_2"/>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gradient&quot;:[{&quot;brightness&quot;:-0.15000000596046448,&quot;colorType&quot;:1,&quot;foreColorIndex&quot;:8,&quot;pos&quot;:0.25,&quot;transparency&quot;:0},{&quot;brightness&quot;:0.05000000074505806,&quot;colorType&quot;:1,&quot;foreColorIndex&quot;:8,&quot;pos&quot;:0.8799999952316284,&quot;transparency&quot;:0}],&quot;type&quot;:3},&quot;glow&quot;:{&quot;colorType&quot;:0},&quot;line&quot;:{&quot;type&quot;:0},&quot;shadow&quot;:{&quot;brightness&quot;:-0.25,&quot;colorType&quot;:1,&quot;foreColorIndex&quot;:8,&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
</p:tagLst>
</file>

<file path=ppt/tags/tag2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110_4*m_h_i*1_4_3"/>
  <p:tag name="KSO_WM_TEMPLATE_CATEGORY" val="diagram"/>
  <p:tag name="KSO_WM_TEMPLATE_INDEX" val="20231110"/>
  <p:tag name="KSO_WM_UNIT_LAYERLEVEL" val="1_1_1"/>
  <p:tag name="KSO_WM_TAG_VERSION" val="3.0"/>
  <p:tag name="KSO_WM_DIAGRAM_GROUP_CODE" val="m1-1"/>
  <p:tag name="KSO_WM_UNIT_SUBTYPE" val="d"/>
  <p:tag name="KSO_WM_UNIT_TYPE" val="m_h_i"/>
  <p:tag name="KSO_WM_UNIT_INDEX" val="1_4_3"/>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gradient&quot;:[{&quot;brightness&quot;:0,&quot;colorType&quot;:1,&quot;foreColorIndex&quot;:8,&quot;pos&quot;:0,&quot;transparency&quot;:0},{&quot;brightness&quot;:0.4000000059604645,&quot;colorType&quot;:1,&quot;foreColorIndex&quot;:8,&quot;pos&quot;:1,&quot;transparency&quot;:0}],&quot;type&quot;:3},&quot;glow&quot;:{&quot;colorType&quot;:0},&quot;line&quot;:{&quot;type&quot;:0},&quot;shadow&quot;:{&quot;brightness&quot;:-0.25,&quot;colorType&quot;:1,&quot;foreColorIndex&quot;:8,&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PRESET_TEXT" val="04"/>
  <p:tag name="KSO_WM_DIAGRAM_USE_COLOR_VALUE" val="{&quot;color_scheme&quot;:1,&quot;color_type&quot;:1,&quot;theme_color_indexes&quot;:[]}"/>
</p:tagLst>
</file>

<file path=ppt/tags/tag2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110_4*m_h_i*1_2_3"/>
  <p:tag name="KSO_WM_TEMPLATE_CATEGORY" val="diagram"/>
  <p:tag name="KSO_WM_TEMPLATE_INDEX" val="20231110"/>
  <p:tag name="KSO_WM_UNIT_LAYERLEVEL" val="1_1_1"/>
  <p:tag name="KSO_WM_TAG_VERSION" val="3.0"/>
  <p:tag name="KSO_WM_DIAGRAM_GROUP_CODE" val="m1-1"/>
  <p:tag name="KSO_WM_UNIT_SUBTYPE" val="d"/>
  <p:tag name="KSO_WM_UNIT_TYPE" val="m_h_i"/>
  <p:tag name="KSO_WM_UNIT_INDEX" val="1_2_3"/>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gradient&quot;:[{&quot;brightness&quot;:0,&quot;colorType&quot;:1,&quot;foreColorIndex&quot;:6,&quot;pos&quot;:0,&quot;transparency&quot;:0},{&quot;brightness&quot;:0.4000000059604645,&quot;colorType&quot;:1,&quot;foreColorIndex&quot;:6,&quot;pos&quot;:1,&quot;transparency&quot;:0}],&quot;type&quot;:3},&quot;glow&quot;:{&quot;colorType&quot;:0},&quot;line&quot;:{&quot;type&quot;:0},&quot;shadow&quot;:{&quot;brightness&quot;:-0.25,&quot;colorType&quot;:1,&quot;foreColorIndex&quot;:6,&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PRESET_TEXT" val="02"/>
  <p:tag name="KSO_WM_DIAGRAM_USE_COLOR_VALUE" val="{&quot;color_scheme&quot;:1,&quot;color_type&quot;:1,&quot;theme_color_indexes&quot;:[]}"/>
</p:tagLst>
</file>

<file path=ppt/tags/tag290.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1_1"/>
  <p:tag name="KSO_WM_UNIT_ID" val="diagram20231110_4*m_h_a*1_1_1"/>
  <p:tag name="KSO_WM_TEMPLATE_CATEGORY" val="diagram"/>
  <p:tag name="KSO_WM_TEMPLATE_INDEX" val="20231110"/>
  <p:tag name="KSO_WM_UNIT_LAYERLEVEL" val="1_1_1"/>
  <p:tag name="KSO_WM_TAG_VERSION" val="3.0"/>
  <p:tag name="KSO_WM_DIAGRAM_GROUP_CODE" val="m1-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添加标题"/>
  <p:tag name="KSO_WM_DIAGRAM_USE_COLOR_VALUE" val="{&quot;color_scheme&quot;:1,&quot;color_type&quot;:1,&quot;theme_color_indexes&quot;:[]}"/>
</p:tagLst>
</file>

<file path=ppt/tags/tag291.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3_1"/>
  <p:tag name="KSO_WM_UNIT_ID" val="diagram20231110_4*m_h_f*1_3_1"/>
  <p:tag name="KSO_WM_TEMPLATE_CATEGORY" val="diagram"/>
  <p:tag name="KSO_WM_TEMPLATE_INDEX" val="20231110"/>
  <p:tag name="KSO_WM_UNIT_LAYERLEVEL" val="1_1_1"/>
  <p:tag name="KSO_WM_TAG_VERSION" val="3.0"/>
  <p:tag name="KSO_WM_DIAGRAM_GROUP_CODE" val="m1-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单击此处输入&#10;你的智能图形项正文"/>
  <p:tag name="KSO_WM_DIAGRAM_USE_COLOR_VALUE" val="{&quot;color_scheme&quot;:1,&quot;color_type&quot;:1,&quot;theme_color_indexes&quot;:[]}"/>
</p:tagLst>
</file>

<file path=ppt/tags/tag292.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3_1"/>
  <p:tag name="KSO_WM_UNIT_ID" val="diagram20231110_4*m_h_a*1_3_1"/>
  <p:tag name="KSO_WM_TEMPLATE_CATEGORY" val="diagram"/>
  <p:tag name="KSO_WM_TEMPLATE_INDEX" val="20231110"/>
  <p:tag name="KSO_WM_UNIT_LAYERLEVEL" val="1_1_1"/>
  <p:tag name="KSO_WM_TAG_VERSION" val="3.0"/>
  <p:tag name="KSO_WM_DIAGRAM_GROUP_CODE" val="m1-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7,&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添加标题"/>
  <p:tag name="KSO_WM_DIAGRAM_USE_COLOR_VALUE" val="{&quot;color_scheme&quot;:1,&quot;color_type&quot;:1,&quot;theme_color_indexes&quot;:[]}"/>
</p:tagLst>
</file>

<file path=ppt/tags/tag293.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5_1"/>
  <p:tag name="KSO_WM_UNIT_ID" val="diagram20231110_4*m_h_f*1_5_1"/>
  <p:tag name="KSO_WM_TEMPLATE_CATEGORY" val="diagram"/>
  <p:tag name="KSO_WM_TEMPLATE_INDEX" val="20231110"/>
  <p:tag name="KSO_WM_UNIT_LAYERLEVEL" val="1_1_1"/>
  <p:tag name="KSO_WM_TAG_VERSION" val="3.0"/>
  <p:tag name="KSO_WM_DIAGRAM_GROUP_CODE" val="m1-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单击此处输入&#10;你的智能图形项正文"/>
  <p:tag name="KSO_WM_DIAGRAM_USE_COLOR_VALUE" val="{&quot;color_scheme&quot;:1,&quot;color_type&quot;:1,&quot;theme_color_indexes&quot;:[]}"/>
</p:tagLst>
</file>

<file path=ppt/tags/tag294.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5_1"/>
  <p:tag name="KSO_WM_UNIT_ID" val="diagram20231110_4*m_h_a*1_5_1"/>
  <p:tag name="KSO_WM_TEMPLATE_CATEGORY" val="diagram"/>
  <p:tag name="KSO_WM_TEMPLATE_INDEX" val="20231110"/>
  <p:tag name="KSO_WM_UNIT_LAYERLEVEL" val="1_1_1"/>
  <p:tag name="KSO_WM_TAG_VERSION" val="3.0"/>
  <p:tag name="KSO_WM_DIAGRAM_GROUP_CODE" val="m1-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9,&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添加标题"/>
  <p:tag name="KSO_WM_DIAGRAM_USE_COLOR_VALUE" val="{&quot;color_scheme&quot;:1,&quot;color_type&quot;:1,&quot;theme_color_indexes&quot;:[]}"/>
</p:tagLst>
</file>

<file path=ppt/tags/tag295.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2_1"/>
  <p:tag name="KSO_WM_UNIT_ID" val="diagram20231110_4*m_h_a*1_2_1"/>
  <p:tag name="KSO_WM_TEMPLATE_CATEGORY" val="diagram"/>
  <p:tag name="KSO_WM_TEMPLATE_INDEX" val="20231110"/>
  <p:tag name="KSO_WM_UNIT_LAYERLEVEL" val="1_1_1"/>
  <p:tag name="KSO_WM_TAG_VERSION" val="3.0"/>
  <p:tag name="KSO_WM_DIAGRAM_GROUP_CODE" val="m1-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6,&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添加标题"/>
  <p:tag name="KSO_WM_DIAGRAM_USE_COLOR_VALUE" val="{&quot;color_scheme&quot;:1,&quot;color_type&quot;:1,&quot;theme_color_indexes&quot;:[]}"/>
</p:tagLst>
</file>

<file path=ppt/tags/tag296.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4_1"/>
  <p:tag name="KSO_WM_UNIT_ID" val="diagram20231110_4*m_h_f*1_4_1"/>
  <p:tag name="KSO_WM_TEMPLATE_CATEGORY" val="diagram"/>
  <p:tag name="KSO_WM_TEMPLATE_INDEX" val="20231110"/>
  <p:tag name="KSO_WM_UNIT_LAYERLEVEL" val="1_1_1"/>
  <p:tag name="KSO_WM_TAG_VERSION" val="3.0"/>
  <p:tag name="KSO_WM_DIAGRAM_GROUP_CODE" val="m1-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单击此处输入&#10;你的智能图形项正文"/>
  <p:tag name="KSO_WM_DIAGRAM_USE_COLOR_VALUE" val="{&quot;color_scheme&quot;:1,&quot;color_type&quot;:1,&quot;theme_color_indexes&quot;:[]}"/>
</p:tagLst>
</file>

<file path=ppt/tags/tag297.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4_1"/>
  <p:tag name="KSO_WM_UNIT_ID" val="diagram20231110_4*m_h_a*1_4_1"/>
  <p:tag name="KSO_WM_TEMPLATE_CATEGORY" val="diagram"/>
  <p:tag name="KSO_WM_TEMPLATE_INDEX" val="20231110"/>
  <p:tag name="KSO_WM_UNIT_LAYERLEVEL" val="1_1_1"/>
  <p:tag name="KSO_WM_TAG_VERSION" val="3.0"/>
  <p:tag name="KSO_WM_DIAGRAM_GROUP_CODE" val="m1-1"/>
  <p:tag name="KSO_WM_DIAGRAM_VERSION" val="3"/>
  <p:tag name="KSO_WM_DIAGRAM_COLOR_TRICK" val="4"/>
  <p:tag name="KSO_WM_DIAGRAM_COLOR_TEXT_CAN_REMOVE" val="n"/>
  <p:tag name="KSO_WM_DIAGRAM_MAX_ITEMCNT" val="6"/>
  <p:tag name="KSO_WM_DIAGRAM_MIN_ITEMCNT" val="2"/>
  <p:tag name="KSO_WM_DIAGRAM_VIRTUALLY_FRAME" val="{&quot;height&quot;:439.6027157141094,&quot;left&quot;:25.575045473594354,&quot;top&quot;:72.1,&quot;width&quot;:847.577247477504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PRESET_TEXT" val="添加标题"/>
  <p:tag name="KSO_WM_DIAGRAM_USE_COLOR_VALUE" val="{&quot;color_scheme&quot;:1,&quot;color_type&quot;:1,&quot;theme_color_indexes&quot;:[]}"/>
</p:tagLst>
</file>

<file path=ppt/tags/tag29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1"/>
  <p:tag name="KSO_WM_UNIT_ID" val="diagram20228069_4*l_i*1_1"/>
  <p:tag name="KSO_WM_TEMPLATE_CATEGORY" val="diagram"/>
  <p:tag name="KSO_WM_TEMPLATE_INDEX" val="20228069"/>
  <p:tag name="KSO_WM_UNIT_LAYERLEVEL" val="1_1"/>
  <p:tag name="KSO_WM_TAG_VERSION" val="1.0"/>
  <p:tag name="KSO_WM_BEAUTIFY_FLAG" val=""/>
  <p:tag name="KSO_WM_UNIT_FILL_FORE_SCHEMECOLOR_INDEX" val="14"/>
  <p:tag name="KSO_WM_UNIT_FILL_TYPE" val="1"/>
  <p:tag name="KSO_WM_UNIT_TEXT_FILL_FORE_SCHEMECOLOR_INDEX" val="13"/>
  <p:tag name="KSO_WM_UNIT_TEXT_FILL_TYPE" val="1"/>
</p:tagLst>
</file>

<file path=ppt/tags/tag29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2"/>
  <p:tag name="KSO_WM_UNIT_ID" val="diagram20228069_4*l_i*1_2"/>
  <p:tag name="KSO_WM_TEMPLATE_CATEGORY" val="diagram"/>
  <p:tag name="KSO_WM_TEMPLATE_INDEX" val="20228069"/>
  <p:tag name="KSO_WM_UNIT_LAYERLEVEL" val="1_1"/>
  <p:tag name="KSO_WM_TAG_VERSION" val="1.0"/>
  <p:tag name="KSO_WM_BEAUTIFY_FLAG" val=""/>
  <p:tag name="KSO_WM_UNIT_LINE_FORE_SCHEMECOLOR_INDEX" val="6"/>
  <p:tag name="KSO_WM_UNIT_LINE_FILL_TYPE" val="2"/>
  <p:tag name="KSO_WM_UNIT_TEXT_FILL_FORE_SCHEMECOLOR_INDEX" val="13"/>
  <p:tag name="KSO_WM_UNIT_TEXT_FILL_TYPE" val="1"/>
</p:tagLst>
</file>

<file path=ppt/tags/tag30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3"/>
  <p:tag name="KSO_WM_UNIT_ID" val="diagram20228069_4*l_i*1_3"/>
  <p:tag name="KSO_WM_TEMPLATE_CATEGORY" val="diagram"/>
  <p:tag name="KSO_WM_TEMPLATE_INDEX" val="20228069"/>
  <p:tag name="KSO_WM_UNIT_LAYERLEVEL" val="1_1"/>
  <p:tag name="KSO_WM_TAG_VERSION" val="1.0"/>
  <p:tag name="KSO_WM_BEAUTIFY_FLAG" val=""/>
  <p:tag name="KSO_WM_UNIT_LINE_FORE_SCHEMECOLOR_INDEX" val="6"/>
  <p:tag name="KSO_WM_UNIT_LINE_FILL_TYPE" val="2"/>
  <p:tag name="KSO_WM_UNIT_TEXT_FILL_FORE_SCHEMECOLOR_INDEX" val="13"/>
  <p:tag name="KSO_WM_UNIT_TEXT_FILL_TYPE" val="1"/>
</p:tagLst>
</file>

<file path=ppt/tags/tag30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4"/>
  <p:tag name="KSO_WM_UNIT_ID" val="diagram20228069_4*l_i*1_4"/>
  <p:tag name="KSO_WM_TEMPLATE_CATEGORY" val="diagram"/>
  <p:tag name="KSO_WM_TEMPLATE_INDEX" val="20228069"/>
  <p:tag name="KSO_WM_UNIT_LAYERLEVEL" val="1_1"/>
  <p:tag name="KSO_WM_TAG_VERSION" val="1.0"/>
  <p:tag name="KSO_WM_BEAUTIFY_FLAG" val=""/>
  <p:tag name="KSO_WM_UNIT_FILL_FORE_SCHEMECOLOR_INDEX" val="6"/>
  <p:tag name="KSO_WM_UNIT_FILL_TYPE" val="1"/>
  <p:tag name="KSO_WM_UNIT_TEXT_FILL_FORE_SCHEMECOLOR_INDEX" val="13"/>
  <p:tag name="KSO_WM_UNIT_TEXT_FILL_TYPE" val="1"/>
</p:tagLst>
</file>

<file path=ppt/tags/tag30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5"/>
  <p:tag name="KSO_WM_UNIT_ID" val="diagram20228069_4*l_i*1_5"/>
  <p:tag name="KSO_WM_TEMPLATE_CATEGORY" val="diagram"/>
  <p:tag name="KSO_WM_TEMPLATE_INDEX" val="20228069"/>
  <p:tag name="KSO_WM_UNIT_LAYERLEVEL" val="1_1"/>
  <p:tag name="KSO_WM_TAG_VERSION" val="1.0"/>
  <p:tag name="KSO_WM_BEAUTIFY_FLAG" val=""/>
  <p:tag name="KSO_WM_UNIT_FILL_FORE_SCHEMECOLOR_INDEX" val="9"/>
  <p:tag name="KSO_WM_UNIT_FILL_TYPE" val="1"/>
  <p:tag name="KSO_WM_UNIT_TEXT_FILL_FORE_SCHEMECOLOR_INDEX" val="13"/>
  <p:tag name="KSO_WM_UNIT_TEXT_FILL_TYPE" val="1"/>
</p:tagLst>
</file>

<file path=ppt/tags/tag30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6"/>
  <p:tag name="KSO_WM_UNIT_ID" val="diagram20228069_4*l_i*1_6"/>
  <p:tag name="KSO_WM_TEMPLATE_CATEGORY" val="diagram"/>
  <p:tag name="KSO_WM_TEMPLATE_INDEX" val="20228069"/>
  <p:tag name="KSO_WM_UNIT_LAYERLEVEL" val="1_1"/>
  <p:tag name="KSO_WM_TAG_VERSION" val="1.0"/>
  <p:tag name="KSO_WM_BEAUTIFY_FLAG" val=""/>
  <p:tag name="KSO_WM_UNIT_LINE_FORE_SCHEMECOLOR_INDEX" val="6"/>
  <p:tag name="KSO_WM_UNIT_LINE_FILL_TYPE" val="2"/>
  <p:tag name="KSO_WM_UNIT_TEXT_FILL_FORE_SCHEMECOLOR_INDEX" val="13"/>
  <p:tag name="KSO_WM_UNIT_TEXT_FILL_TYPE" val="1"/>
</p:tagLst>
</file>

<file path=ppt/tags/tag30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7"/>
  <p:tag name="KSO_WM_UNIT_ID" val="diagram20228069_4*l_i*1_7"/>
  <p:tag name="KSO_WM_TEMPLATE_CATEGORY" val="diagram"/>
  <p:tag name="KSO_WM_TEMPLATE_INDEX" val="20228069"/>
  <p:tag name="KSO_WM_UNIT_LAYERLEVEL" val="1_1"/>
  <p:tag name="KSO_WM_TAG_VERSION" val="1.0"/>
  <p:tag name="KSO_WM_BEAUTIFY_FLAG" val=""/>
  <p:tag name="KSO_WM_UNIT_FILL_FORE_SCHEMECOLOR_INDEX" val="5"/>
  <p:tag name="KSO_WM_UNIT_FILL_TYPE" val="1"/>
  <p:tag name="KSO_WM_UNIT_TEXT_FILL_FORE_SCHEMECOLOR_INDEX" val="13"/>
  <p:tag name="KSO_WM_UNIT_TEXT_FILL_TYPE" val="1"/>
</p:tagLst>
</file>

<file path=ppt/tags/tag305.xml><?xml version="1.0" encoding="utf-8"?>
<p:tagLst xmlns:p="http://schemas.openxmlformats.org/presentationml/2006/main">
  <p:tag name="KSO_WM_UNIT_ISCONTENTSTITLE" val="0"/>
  <p:tag name="KSO_WM_UNIT_ISNUMDGMTITLE" val="0"/>
  <p:tag name="KSO_WM_UNIT_PRESET_TEXT" val="添加小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28069_4*l_h_a*1_1_1"/>
  <p:tag name="KSO_WM_TEMPLATE_CATEGORY" val="diagram"/>
  <p:tag name="KSO_WM_TEMPLATE_INDEX" val="20228069"/>
  <p:tag name="KSO_WM_UNIT_LAYERLEVEL" val="1_1_1"/>
  <p:tag name="KSO_WM_TAG_VERSION" val="1.0"/>
  <p:tag name="KSO_WM_BEAUTIFY_FLAG" val=""/>
  <p:tag name="KSO_WM_UNIT_TEXT_FILL_FORE_SCHEMECOLOR_INDEX" val="5"/>
  <p:tag name="KSO_WM_UNIT_TEXT_FILL_TYPE" val="1"/>
</p:tagLst>
</file>

<file path=ppt/tags/tag306.xml><?xml version="1.0" encoding="utf-8"?>
<p:tagLst xmlns:p="http://schemas.openxmlformats.org/presentationml/2006/main">
  <p:tag name="KSO_WM_UNIT_SUBTYPE" val="a"/>
  <p:tag name="KSO_WM_UNIT_PRESET_TEXT" val="单击此处输入你的正文，文字是您思想的提炼，为了最终演示发布的良好效果，请尽量言简意赅的阐述观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28069_4*l_h_f*1_1_1"/>
  <p:tag name="KSO_WM_TEMPLATE_CATEGORY" val="diagram"/>
  <p:tag name="KSO_WM_TEMPLATE_INDEX" val="20228069"/>
  <p:tag name="KSO_WM_UNIT_LAYERLEVEL" val="1_1_1"/>
  <p:tag name="KSO_WM_TAG_VERSION" val="1.0"/>
  <p:tag name="KSO_WM_BEAUTIFY_FLAG" val=""/>
  <p:tag name="KSO_WM_UNIT_TEXT_FILL_FORE_SCHEMECOLOR_INDEX" val="13"/>
  <p:tag name="KSO_WM_UNIT_TEXT_FILL_TYPE" val="1"/>
</p:tagLst>
</file>

<file path=ppt/tags/tag30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28069_4*l_h_i*1_1_1"/>
  <p:tag name="KSO_WM_TEMPLATE_CATEGORY" val="diagram"/>
  <p:tag name="KSO_WM_TEMPLATE_INDEX" val="20228069"/>
  <p:tag name="KSO_WM_UNIT_LAYERLEVEL" val="1_1_1"/>
  <p:tag name="KSO_WM_TAG_VERSION" val="1.0"/>
  <p:tag name="KSO_WM_BEAUTIFY_FLAG" val=""/>
  <p:tag name="KSO_WM_UNIT_FILL_FORE_SCHEMECOLOR_INDEX" val="5"/>
  <p:tag name="KSO_WM_UNIT_FILL_TYPE" val="1"/>
  <p:tag name="KSO_WM_UNIT_TEXT_FILL_FORE_SCHEMECOLOR_INDEX" val="2"/>
  <p:tag name="KSO_WM_UNIT_TEXT_FILL_TYPE" val="1"/>
</p:tagLst>
</file>

<file path=ppt/tags/tag3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28069_4*l_h_i*1_1_2"/>
  <p:tag name="KSO_WM_TEMPLATE_CATEGORY" val="diagram"/>
  <p:tag name="KSO_WM_TEMPLATE_INDEX" val="20228069"/>
  <p:tag name="KSO_WM_UNIT_LAYERLEVEL" val="1_1_1"/>
  <p:tag name="KSO_WM_TAG_VERSION" val="1.0"/>
  <p:tag name="KSO_WM_BEAUTIFY_FLAG" val=""/>
  <p:tag name="KSO_WM_UNIT_LINE_FORE_SCHEMECOLOR_INDEX" val="5"/>
  <p:tag name="KSO_WM_UNIT_LINE_FILL_TYPE" val="2"/>
  <p:tag name="KSO_WM_UNIT_TEXT_FILL_FORE_SCHEMECOLOR_INDEX" val="2"/>
  <p:tag name="KSO_WM_UNIT_TEXT_FILL_TYPE" val="1"/>
</p:tagLst>
</file>

<file path=ppt/tags/tag309.xml><?xml version="1.0" encoding="utf-8"?>
<p:tagLst xmlns:p="http://schemas.openxmlformats.org/presentationml/2006/main">
  <p:tag name="KSO_WM_UNIT_ISCONTENTSTITLE" val="0"/>
  <p:tag name="KSO_WM_UNIT_ISNUMDGMTITLE" val="0"/>
  <p:tag name="KSO_WM_UNIT_PRESET_TEXT" val="添加小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28069_4*l_h_a*1_1_1"/>
  <p:tag name="KSO_WM_TEMPLATE_CATEGORY" val="diagram"/>
  <p:tag name="KSO_WM_TEMPLATE_INDEX" val="20228069"/>
  <p:tag name="KSO_WM_UNIT_LAYERLEVEL" val="1_1_1"/>
  <p:tag name="KSO_WM_TAG_VERSION" val="1.0"/>
  <p:tag name="KSO_WM_BEAUTIFY_FLAG" val=""/>
  <p:tag name="KSO_WM_UNIT_TEXT_FILL_FORE_SCHEMECOLOR_INDEX" val="5"/>
  <p:tag name="KSO_WM_UNIT_TEXT_FILL_TYPE" val="1"/>
</p:tagLst>
</file>

<file path=ppt/tags/tag310.xml><?xml version="1.0" encoding="utf-8"?>
<p:tagLst xmlns:p="http://schemas.openxmlformats.org/presentationml/2006/main">
  <p:tag name="KSO_WM_UNIT_SUBTYPE" val="a"/>
  <p:tag name="KSO_WM_UNIT_PRESET_TEXT" val="单击此处输入你的正文，文字是您思想的提炼，为了最终演示发布的良好效果，请尽量言简意赅的阐述观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28069_4*l_h_f*1_1_1"/>
  <p:tag name="KSO_WM_TEMPLATE_CATEGORY" val="diagram"/>
  <p:tag name="KSO_WM_TEMPLATE_INDEX" val="20228069"/>
  <p:tag name="KSO_WM_UNIT_LAYERLEVEL" val="1_1_1"/>
  <p:tag name="KSO_WM_TAG_VERSION" val="1.0"/>
  <p:tag name="KSO_WM_BEAUTIFY_FLAG" val=""/>
  <p:tag name="KSO_WM_UNIT_TEXT_FILL_FORE_SCHEMECOLOR_INDEX" val="13"/>
  <p:tag name="KSO_WM_UNIT_TEXT_FILL_TYPE" val="1"/>
</p:tagLst>
</file>

<file path=ppt/tags/tag31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28069_4*l_h_i*1_1_1"/>
  <p:tag name="KSO_WM_TEMPLATE_CATEGORY" val="diagram"/>
  <p:tag name="KSO_WM_TEMPLATE_INDEX" val="20228069"/>
  <p:tag name="KSO_WM_UNIT_LAYERLEVEL" val="1_1_1"/>
  <p:tag name="KSO_WM_TAG_VERSION" val="1.0"/>
  <p:tag name="KSO_WM_BEAUTIFY_FLAG" val=""/>
  <p:tag name="KSO_WM_UNIT_FILL_FORE_SCHEMECOLOR_INDEX" val="5"/>
  <p:tag name="KSO_WM_UNIT_FILL_TYPE" val="1"/>
  <p:tag name="KSO_WM_UNIT_TEXT_FILL_FORE_SCHEMECOLOR_INDEX" val="2"/>
  <p:tag name="KSO_WM_UNIT_TEXT_FILL_TYPE" val="1"/>
</p:tagLst>
</file>

<file path=ppt/tags/tag31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28069_4*l_h_i*1_1_2"/>
  <p:tag name="KSO_WM_TEMPLATE_CATEGORY" val="diagram"/>
  <p:tag name="KSO_WM_TEMPLATE_INDEX" val="20228069"/>
  <p:tag name="KSO_WM_UNIT_LAYERLEVEL" val="1_1_1"/>
  <p:tag name="KSO_WM_TAG_VERSION" val="1.0"/>
  <p:tag name="KSO_WM_BEAUTIFY_FLAG" val=""/>
  <p:tag name="KSO_WM_UNIT_LINE_FORE_SCHEMECOLOR_INDEX" val="5"/>
  <p:tag name="KSO_WM_UNIT_LINE_FILL_TYPE" val="2"/>
  <p:tag name="KSO_WM_UNIT_TEXT_FILL_FORE_SCHEMECOLOR_INDEX" val="2"/>
  <p:tag name="KSO_WM_UNIT_TEXT_FILL_TYPE" val="1"/>
</p:tagLst>
</file>

<file path=ppt/tags/tag313.xml><?xml version="1.0" encoding="utf-8"?>
<p:tagLst xmlns:p="http://schemas.openxmlformats.org/presentationml/2006/main">
  <p:tag name="KSO_WM_UNIT_ISCONTENTSTITLE" val="0"/>
  <p:tag name="KSO_WM_UNIT_ISNUMDGMTITLE" val="0"/>
  <p:tag name="KSO_WM_UNIT_PRESET_TEXT" val="添加小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28069_4*l_h_a*1_1_1"/>
  <p:tag name="KSO_WM_TEMPLATE_CATEGORY" val="diagram"/>
  <p:tag name="KSO_WM_TEMPLATE_INDEX" val="20228069"/>
  <p:tag name="KSO_WM_UNIT_LAYERLEVEL" val="1_1_1"/>
  <p:tag name="KSO_WM_TAG_VERSION" val="1.0"/>
  <p:tag name="KSO_WM_BEAUTIFY_FLAG" val=""/>
  <p:tag name="KSO_WM_UNIT_TEXT_FILL_FORE_SCHEMECOLOR_INDEX" val="5"/>
  <p:tag name="KSO_WM_UNIT_TEXT_FILL_TYPE" val="1"/>
</p:tagLst>
</file>

<file path=ppt/tags/tag314.xml><?xml version="1.0" encoding="utf-8"?>
<p:tagLst xmlns:p="http://schemas.openxmlformats.org/presentationml/2006/main">
  <p:tag name="KSO_WM_UNIT_SUBTYPE" val="a"/>
  <p:tag name="KSO_WM_UNIT_PRESET_TEXT" val="单击此处输入你的正文，文字是您思想的提炼，为了最终演示发布的良好效果，请尽量言简意赅的阐述观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28069_4*l_h_f*1_1_1"/>
  <p:tag name="KSO_WM_TEMPLATE_CATEGORY" val="diagram"/>
  <p:tag name="KSO_WM_TEMPLATE_INDEX" val="20228069"/>
  <p:tag name="KSO_WM_UNIT_LAYERLEVEL" val="1_1_1"/>
  <p:tag name="KSO_WM_TAG_VERSION" val="1.0"/>
  <p:tag name="KSO_WM_BEAUTIFY_FLAG" val=""/>
  <p:tag name="KSO_WM_UNIT_TEXT_FILL_FORE_SCHEMECOLOR_INDEX" val="13"/>
  <p:tag name="KSO_WM_UNIT_TEXT_FILL_TYPE" val="1"/>
</p:tagLst>
</file>

<file path=ppt/tags/tag31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28069_4*l_h_i*1_1_1"/>
  <p:tag name="KSO_WM_TEMPLATE_CATEGORY" val="diagram"/>
  <p:tag name="KSO_WM_TEMPLATE_INDEX" val="20228069"/>
  <p:tag name="KSO_WM_UNIT_LAYERLEVEL" val="1_1_1"/>
  <p:tag name="KSO_WM_TAG_VERSION" val="1.0"/>
  <p:tag name="KSO_WM_BEAUTIFY_FLAG" val=""/>
  <p:tag name="KSO_WM_UNIT_FILL_FORE_SCHEMECOLOR_INDEX" val="5"/>
  <p:tag name="KSO_WM_UNIT_FILL_TYPE" val="1"/>
  <p:tag name="KSO_WM_UNIT_TEXT_FILL_FORE_SCHEMECOLOR_INDEX" val="2"/>
  <p:tag name="KSO_WM_UNIT_TEXT_FILL_TYPE" val="1"/>
</p:tagLst>
</file>

<file path=ppt/tags/tag31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28069_4*l_h_i*1_1_2"/>
  <p:tag name="KSO_WM_TEMPLATE_CATEGORY" val="diagram"/>
  <p:tag name="KSO_WM_TEMPLATE_INDEX" val="20228069"/>
  <p:tag name="KSO_WM_UNIT_LAYERLEVEL" val="1_1_1"/>
  <p:tag name="KSO_WM_TAG_VERSION" val="1.0"/>
  <p:tag name="KSO_WM_BEAUTIFY_FLAG" val=""/>
  <p:tag name="KSO_WM_UNIT_LINE_FORE_SCHEMECOLOR_INDEX" val="5"/>
  <p:tag name="KSO_WM_UNIT_LINE_FILL_TYPE" val="2"/>
  <p:tag name="KSO_WM_UNIT_TEXT_FILL_FORE_SCHEMECOLOR_INDEX" val="2"/>
  <p:tag name="KSO_WM_UNIT_TEXT_FILL_TYPE" val="1"/>
</p:tagLst>
</file>

<file path=ppt/tags/tag317.xml><?xml version="1.0" encoding="utf-8"?>
<p:tagLst xmlns:p="http://schemas.openxmlformats.org/presentationml/2006/main">
  <p:tag name="KSO_WM_UNIT_ISCONTENTSTITLE" val="0"/>
  <p:tag name="KSO_WM_UNIT_ISNUMDGMTITLE" val="0"/>
  <p:tag name="KSO_WM_UNIT_PRESET_TEXT" val="添加小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28069_4*l_h_a*1_1_1"/>
  <p:tag name="KSO_WM_TEMPLATE_CATEGORY" val="diagram"/>
  <p:tag name="KSO_WM_TEMPLATE_INDEX" val="20228069"/>
  <p:tag name="KSO_WM_UNIT_LAYERLEVEL" val="1_1_1"/>
  <p:tag name="KSO_WM_TAG_VERSION" val="1.0"/>
  <p:tag name="KSO_WM_BEAUTIFY_FLAG" val=""/>
  <p:tag name="KSO_WM_UNIT_TEXT_FILL_FORE_SCHEMECOLOR_INDEX" val="5"/>
  <p:tag name="KSO_WM_UNIT_TEXT_FILL_TYPE" val="1"/>
</p:tagLst>
</file>

<file path=ppt/tags/tag318.xml><?xml version="1.0" encoding="utf-8"?>
<p:tagLst xmlns:p="http://schemas.openxmlformats.org/presentationml/2006/main">
  <p:tag name="KSO_WM_UNIT_SUBTYPE" val="a"/>
  <p:tag name="KSO_WM_UNIT_PRESET_TEXT" val="单击此处输入你的正文，文字是您思想的提炼，为了最终演示发布的良好效果，请尽量言简意赅的阐述观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28069_4*l_h_f*1_1_1"/>
  <p:tag name="KSO_WM_TEMPLATE_CATEGORY" val="diagram"/>
  <p:tag name="KSO_WM_TEMPLATE_INDEX" val="20228069"/>
  <p:tag name="KSO_WM_UNIT_LAYERLEVEL" val="1_1_1"/>
  <p:tag name="KSO_WM_TAG_VERSION" val="1.0"/>
  <p:tag name="KSO_WM_BEAUTIFY_FLAG" val=""/>
  <p:tag name="KSO_WM_UNIT_TEXT_FILL_FORE_SCHEMECOLOR_INDEX" val="13"/>
  <p:tag name="KSO_WM_UNIT_TEXT_FILL_TYPE" val="1"/>
</p:tagLst>
</file>

<file path=ppt/tags/tag31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28069_4*l_h_i*1_1_1"/>
  <p:tag name="KSO_WM_TEMPLATE_CATEGORY" val="diagram"/>
  <p:tag name="KSO_WM_TEMPLATE_INDEX" val="20228069"/>
  <p:tag name="KSO_WM_UNIT_LAYERLEVEL" val="1_1_1"/>
  <p:tag name="KSO_WM_TAG_VERSION" val="1.0"/>
  <p:tag name="KSO_WM_BEAUTIFY_FLAG" val=""/>
  <p:tag name="KSO_WM_UNIT_FILL_FORE_SCHEMECOLOR_INDEX" val="5"/>
  <p:tag name="KSO_WM_UNIT_FILL_TYPE" val="1"/>
  <p:tag name="KSO_WM_UNIT_TEXT_FILL_FORE_SCHEMECOLOR_INDEX" val="2"/>
  <p:tag name="KSO_WM_UNIT_TEXT_FILL_TYPE" val="1"/>
</p:tagLst>
</file>

<file path=ppt/tags/tag32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28069_4*l_h_i*1_1_2"/>
  <p:tag name="KSO_WM_TEMPLATE_CATEGORY" val="diagram"/>
  <p:tag name="KSO_WM_TEMPLATE_INDEX" val="20228069"/>
  <p:tag name="KSO_WM_UNIT_LAYERLEVEL" val="1_1_1"/>
  <p:tag name="KSO_WM_TAG_VERSION" val="1.0"/>
  <p:tag name="KSO_WM_BEAUTIFY_FLAG" val=""/>
  <p:tag name="KSO_WM_UNIT_LINE_FORE_SCHEMECOLOR_INDEX" val="5"/>
  <p:tag name="KSO_WM_UNIT_LINE_FILL_TYPE" val="2"/>
  <p:tag name="KSO_WM_UNIT_TEXT_FILL_FORE_SCHEMECOLOR_INDEX" val="2"/>
  <p:tag name="KSO_WM_UNIT_TEXT_FILL_TYPE" val="1"/>
</p:tagLst>
</file>

<file path=ppt/tags/tag321.xml><?xml version="1.0" encoding="utf-8"?>
<p:tagLst xmlns:p="http://schemas.openxmlformats.org/presentationml/2006/main">
  <p:tag name="MH" val="20160819160041"/>
  <p:tag name="MH_LIBRARY" val="CONTENTS"/>
  <p:tag name="MH_TYPE" val="NUMBER"/>
  <p:tag name="ID" val="553524"/>
  <p:tag name="MH_ORDER" val="1"/>
  <p:tag name="KSO_WM_TAG_VERSION" val="1.0"/>
  <p:tag name="KSO_WM_TEMPLATE_CATEGORY" val="diagram"/>
  <p:tag name="KSO_WM_TEMPLATE_INDEX" val="20170302"/>
  <p:tag name="KSO_WM_UNIT_TYPE" val="l_h_i"/>
  <p:tag name="KSO_WM_UNIT_INDEX" val="1_1_1"/>
  <p:tag name="KSO_WM_UNIT_ID" val="diagram20170302_4*l_h_i*1_1_1"/>
  <p:tag name="KSO_WM_UNIT_LAYERLEVEL" val="1_1_1"/>
  <p:tag name="KSO_WM_DIAGRAM_GROUP_CODE" val="l1-1"/>
  <p:tag name="KSO_WM_UNIT_FILL_FORE_SCHEMECOLOR_INDEX_BRIGHTNESS" val="0"/>
  <p:tag name="KSO_WM_UNIT_FILL_FORE_SCHEMECOLOR_INDEX" val="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322.xml><?xml version="1.0" encoding="utf-8"?>
<p:tagLst xmlns:p="http://schemas.openxmlformats.org/presentationml/2006/main">
  <p:tag name="KSO_WM_TAG_VERSION" val="1.0"/>
  <p:tag name="KSO_WM_TEMPLATE_CATEGORY" val="diagram"/>
  <p:tag name="KSO_WM_TEMPLATE_INDEX" val="20170302"/>
  <p:tag name="KSO_WM_UNIT_TYPE" val="l_h_i"/>
  <p:tag name="KSO_WM_UNIT_INDEX" val="1_1_3"/>
  <p:tag name="KSO_WM_UNIT_ID" val="diagram20170302_4*l_h_i*1_1_3"/>
  <p:tag name="KSO_WM_UNIT_LAYERLEVEL" val="1_1_1"/>
  <p:tag name="KSO_WM_DIAGRAM_GROUP_CODE" val="l1-1"/>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323.xml><?xml version="1.0" encoding="utf-8"?>
<p:tagLst xmlns:p="http://schemas.openxmlformats.org/presentationml/2006/main">
  <p:tag name="MH" val="20160819160041"/>
  <p:tag name="MH_LIBRARY" val="CONTENTS"/>
  <p:tag name="MH_TYPE" val="ENTRY"/>
  <p:tag name="ID" val="553524"/>
  <p:tag name="MH_ORDER" val="1"/>
  <p:tag name="KSO_WM_TAG_VERSION" val="1.0"/>
  <p:tag name="KSO_WM_TEMPLATE_CATEGORY" val="diagram"/>
  <p:tag name="KSO_WM_TEMPLATE_INDEX" val="20170302"/>
  <p:tag name="KSO_WM_UNIT_TYPE" val="l_h_i"/>
  <p:tag name="KSO_WM_UNIT_INDEX" val="1_1_2"/>
  <p:tag name="KSO_WM_UNIT_ID" val="diagram20170302_4*l_h_i*1_1_2"/>
  <p:tag name="KSO_WM_UNIT_LAYERLEVEL" val="1_1_1"/>
  <p:tag name="KSO_WM_DIAGRAM_GROUP_CODE" val="l1-1"/>
  <p:tag name="KSO_WM_UNIT_LINE_FORE_SCHEMECOLOR_INDEX_BRIGHTNESS" val="0.6"/>
  <p:tag name="KSO_WM_UNIT_LINE_FORE_SCHEMECOLOR_INDEX" val="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324.xml><?xml version="1.0" encoding="utf-8"?>
<p:tagLst xmlns:p="http://schemas.openxmlformats.org/presentationml/2006/main">
  <p:tag name="KSO_WM_BEAUTIFY_FLAG" val=""/>
</p:tagLst>
</file>

<file path=ppt/tags/tag325.xml><?xml version="1.0" encoding="utf-8"?>
<p:tagLst xmlns:p="http://schemas.openxmlformats.org/presentationml/2006/main">
  <p:tag name="KSO_WM_BEAUTIFY_FLAG" val=""/>
</p:tagLst>
</file>

<file path=ppt/tags/tag326.xml><?xml version="1.0" encoding="utf-8"?>
<p:tagLst xmlns:p="http://schemas.openxmlformats.org/presentationml/2006/main">
  <p:tag name="KSO_WM_BEAUTIFY_FLAG" val=""/>
</p:tagLst>
</file>

<file path=ppt/tags/tag327.xml><?xml version="1.0" encoding="utf-8"?>
<p:tagLst xmlns:p="http://schemas.openxmlformats.org/presentationml/2006/main">
  <p:tag name="KSO_WM_BEAUTIFY_FLAG" val=""/>
</p:tagLst>
</file>

<file path=ppt/tags/tag328.xml><?xml version="1.0" encoding="utf-8"?>
<p:tagLst xmlns:p="http://schemas.openxmlformats.org/presentationml/2006/main">
  <p:tag name="KSO_WM_UNIT_PLACING_PICTURE_USER_VIEWPORT" val="{&quot;height&quot;:7619.35748031496,&quot;width&quot;:4285.888188976378}"/>
</p:tagLst>
</file>

<file path=ppt/tags/tag329.xml><?xml version="1.0" encoding="utf-8"?>
<p:tagLst xmlns:p="http://schemas.openxmlformats.org/presentationml/2006/main">
  <p:tag name="KSO_WM_BEAUTIFY_FLAG" val=""/>
</p:tagLst>
</file>

<file path=ppt/tags/tag330.xml><?xml version="1.0" encoding="utf-8"?>
<p:tagLst xmlns:p="http://schemas.openxmlformats.org/presentationml/2006/main">
  <p:tag name="KSO_WM_BEAUTIFY_FLAG" val=""/>
</p:tagLst>
</file>

<file path=ppt/tags/tag331.xml><?xml version="1.0" encoding="utf-8"?>
<p:tagLst xmlns:p="http://schemas.openxmlformats.org/presentationml/2006/main">
  <p:tag name="KSO_WM_SLIDE_MODEL_TYPE" val="numdgm"/>
</p:tagLst>
</file>

<file path=ppt/tags/tag332.xml><?xml version="1.0" encoding="utf-8"?>
<p:tagLst xmlns:p="http://schemas.openxmlformats.org/presentationml/2006/main">
  <p:tag name="KSO_WM_BEAUTIFY_FLAG" val=""/>
</p:tagLst>
</file>

<file path=ppt/tags/tag333.xml><?xml version="1.0" encoding="utf-8"?>
<p:tagLst xmlns:p="http://schemas.openxmlformats.org/presentationml/2006/main">
  <p:tag name="KSO_WM_UNIT_PLACING_PICTURE_USER_VIEWPORT" val="{&quot;height&quot;:5676,&quot;width&quot;:9894}"/>
  <p:tag name="KSO_WM_BEAUTIFY_FLAG" val=""/>
</p:tagLst>
</file>

<file path=ppt/tags/tag334.xml><?xml version="1.0" encoding="utf-8"?>
<p:tagLst xmlns:p="http://schemas.openxmlformats.org/presentationml/2006/main">
  <p:tag name="KSO_WM_BEAUTIFY_FLAG" val=""/>
</p:tagLst>
</file>

<file path=ppt/tags/tag335.xml><?xml version="1.0" encoding="utf-8"?>
<p:tagLst xmlns:p="http://schemas.openxmlformats.org/presentationml/2006/main">
  <p:tag name="KSO_WM_BEAUTIFY_FLAG" val=""/>
</p:tagLst>
</file>

<file path=ppt/tags/tag336.xml><?xml version="1.0" encoding="utf-8"?>
<p:tagLst xmlns:p="http://schemas.openxmlformats.org/presentationml/2006/main">
  <p:tag name="KSO_WM_BEAUTIFY_FLAG" val=""/>
</p:tagLst>
</file>

<file path=ppt/tags/tag337.xml><?xml version="1.0" encoding="utf-8"?>
<p:tagLst xmlns:p="http://schemas.openxmlformats.org/presentationml/2006/main">
  <p:tag name="KSO_WM_BEAUTIFY_FLAG" val=""/>
</p:tagLst>
</file>

<file path=ppt/tags/tag338.xml><?xml version="1.0" encoding="utf-8"?>
<p:tagLst xmlns:p="http://schemas.openxmlformats.org/presentationml/2006/main">
  <p:tag name="KSO_WM_BEAUTIFY_FLAG" val=""/>
</p:tagLst>
</file>

<file path=ppt/tags/tag339.xml><?xml version="1.0" encoding="utf-8"?>
<p:tagLst xmlns:p="http://schemas.openxmlformats.org/presentationml/2006/main">
  <p:tag name="KSO_WM_BEAUTIFY_FLAG" val=""/>
</p:tagLst>
</file>

<file path=ppt/tags/tag340.xml><?xml version="1.0" encoding="utf-8"?>
<p:tagLst xmlns:p="http://schemas.openxmlformats.org/presentationml/2006/main">
  <p:tag name="KSO_WM_BEAUTIFY_FLAG" val=""/>
</p:tagLst>
</file>

<file path=ppt/tags/tag341.xml><?xml version="1.0" encoding="utf-8"?>
<p:tagLst xmlns:p="http://schemas.openxmlformats.org/presentationml/2006/main">
  <p:tag name="KSO_WM_BEAUTIFY_FLAG" val=""/>
</p:tagLst>
</file>

<file path=ppt/tags/tag342.xml><?xml version="1.0" encoding="utf-8"?>
<p:tagLst xmlns:p="http://schemas.openxmlformats.org/presentationml/2006/main">
  <p:tag name="KSO_WM_BEAUTIFY_FLAG" val=""/>
</p:tagLst>
</file>

<file path=ppt/tags/tag343.xml><?xml version="1.0" encoding="utf-8"?>
<p:tagLst xmlns:p="http://schemas.openxmlformats.org/presentationml/2006/main">
  <p:tag name="KSO_WM_UNIT_PLACING_PICTURE_USER_VIEWPORT" val="{&quot;height&quot;:566.9291305541992,&quot;width&quot;:2870}"/>
  <p:tag name="KSO_WM_BEAUTIFY_FLAG" val=""/>
</p:tagLst>
</file>

<file path=ppt/tags/tag344.xml><?xml version="1.0" encoding="utf-8"?>
<p:tagLst xmlns:p="http://schemas.openxmlformats.org/presentationml/2006/main">
  <p:tag name="KSO_WM_BEAUTIFY_FLAG" val=""/>
</p:tagLst>
</file>

<file path=ppt/tags/tag345.xml><?xml version="1.0" encoding="utf-8"?>
<p:tagLst xmlns:p="http://schemas.openxmlformats.org/presentationml/2006/main">
  <p:tag name="KSO_WM_BEAUTIFY_FLAG" val=""/>
</p:tagLst>
</file>

<file path=ppt/tags/tag346.xml><?xml version="1.0" encoding="utf-8"?>
<p:tagLst xmlns:p="http://schemas.openxmlformats.org/presentationml/2006/main">
  <p:tag name="KSO_WM_BEAUTIFY_FLAG" val=""/>
</p:tagLst>
</file>

<file path=ppt/tags/tag347.xml><?xml version="1.0" encoding="utf-8"?>
<p:tagLst xmlns:p="http://schemas.openxmlformats.org/presentationml/2006/main">
  <p:tag name="KSO_WM_UNIT_PLACING_PICTURE_USER_VIEWPORT" val="{&quot;height&quot;:566.9291305541992,&quot;width&quot;:2378}"/>
  <p:tag name="KSO_WM_BEAUTIFY_FLAG" val=""/>
</p:tagLst>
</file>

<file path=ppt/tags/tag348.xml><?xml version="1.0" encoding="utf-8"?>
<p:tagLst xmlns:p="http://schemas.openxmlformats.org/presentationml/2006/main">
  <p:tag name="KSO_WM_BEAUTIFY_FLAG" val=""/>
</p:tagLst>
</file>

<file path=ppt/tags/tag349.xml><?xml version="1.0" encoding="utf-8"?>
<p:tagLst xmlns:p="http://schemas.openxmlformats.org/presentationml/2006/main">
  <p:tag name="KSO_WM_BEAUTIFY_FLAG" val=""/>
</p:tagLst>
</file>

<file path=ppt/tags/tag350.xml><?xml version="1.0" encoding="utf-8"?>
<p:tagLst xmlns:p="http://schemas.openxmlformats.org/presentationml/2006/main">
  <p:tag name="KSO_WM_BEAUTIFY_FLAG" val=""/>
</p:tagLst>
</file>

<file path=ppt/tags/tag351.xml><?xml version="1.0" encoding="utf-8"?>
<p:tagLst xmlns:p="http://schemas.openxmlformats.org/presentationml/2006/main">
  <p:tag name="KSO_WM_BEAUTIFY_FLAG" val=""/>
</p:tagLst>
</file>

<file path=ppt/tags/tag352.xml><?xml version="1.0" encoding="utf-8"?>
<p:tagLst xmlns:p="http://schemas.openxmlformats.org/presentationml/2006/main">
  <p:tag name="KSO_WM_BEAUTIFY_FLAG" val=""/>
</p:tagLst>
</file>

<file path=ppt/tags/tag353.xml><?xml version="1.0" encoding="utf-8"?>
<p:tagLst xmlns:p="http://schemas.openxmlformats.org/presentationml/2006/main">
  <p:tag name="KSO_WM_BEAUTIFY_FLAG" val=""/>
</p:tagLst>
</file>

<file path=ppt/tags/tag354.xml><?xml version="1.0" encoding="utf-8"?>
<p:tagLst xmlns:p="http://schemas.openxmlformats.org/presentationml/2006/main">
  <p:tag name="KSO_WM_BEAUTIFY_FLAG" val=""/>
</p:tagLst>
</file>

<file path=ppt/tags/tag355.xml><?xml version="1.0" encoding="utf-8"?>
<p:tagLst xmlns:p="http://schemas.openxmlformats.org/presentationml/2006/main">
  <p:tag name="KSO_WM_BEAUTIFY_FLAG" val=""/>
</p:tagLst>
</file>

<file path=ppt/tags/tag356.xml><?xml version="1.0" encoding="utf-8"?>
<p:tagLst xmlns:p="http://schemas.openxmlformats.org/presentationml/2006/main">
  <p:tag name="KSO_WM_BEAUTIFY_FLAG" val=""/>
</p:tagLst>
</file>

<file path=ppt/tags/tag357.xml><?xml version="1.0" encoding="utf-8"?>
<p:tagLst xmlns:p="http://schemas.openxmlformats.org/presentationml/2006/main">
  <p:tag name="KSO_WM_BEAUTIFY_FLAG" val=""/>
</p:tagLst>
</file>

<file path=ppt/tags/tag358.xml><?xml version="1.0" encoding="utf-8"?>
<p:tagLst xmlns:p="http://schemas.openxmlformats.org/presentationml/2006/main">
  <p:tag name="KSO_WM_BEAUTIFY_FLAG" val=""/>
  <p:tag name="KSO_WM_UNIT_PLACING_PICTURE_USER_VIEWPORT" val="{&quot;height&quot;:5669.291338582677,&quot;width&quot;:5731.363779527559}"/>
</p:tagLst>
</file>

<file path=ppt/tags/tag359.xml><?xml version="1.0" encoding="utf-8"?>
<p:tagLst xmlns:p="http://schemas.openxmlformats.org/presentationml/2006/main">
  <p:tag name="KSO_WM_BEAUTIFY_FLAG" val=""/>
</p:tagLst>
</file>

<file path=ppt/tags/tag360.xml><?xml version="1.0" encoding="utf-8"?>
<p:tagLst xmlns:p="http://schemas.openxmlformats.org/presentationml/2006/main">
  <p:tag name="KSO_WM_BEAUTIFY_FLAG" val=""/>
  <p:tag name="KSO_WM_UNIT_PLACING_PICTURE_USER_VIEWPORT" val="{&quot;height&quot;:5669.291338582677,&quot;width&quot;:3277.9984251968503}"/>
</p:tagLst>
</file>

<file path=ppt/tags/tag361.xml><?xml version="1.0" encoding="utf-8"?>
<p:tagLst xmlns:p="http://schemas.openxmlformats.org/presentationml/2006/main">
  <p:tag name="KSO_WM_BEAUTIFY_FLAG" val=""/>
</p:tagLst>
</file>

<file path=ppt/tags/tag362.xml><?xml version="1.0" encoding="utf-8"?>
<p:tagLst xmlns:p="http://schemas.openxmlformats.org/presentationml/2006/main">
  <p:tag name="KSO_WM_BEAUTIFY_FLAG" val=""/>
  <p:tag name="KSO_WM_UNIT_PLACING_PICTURE_USER_VIEWPORT" val="{&quot;height&quot;:5669.291338582677,&quot;width&quot;:3407.7937007874016}"/>
</p:tagLst>
</file>

<file path=ppt/tags/tag363.xml><?xml version="1.0" encoding="utf-8"?>
<p:tagLst xmlns:p="http://schemas.openxmlformats.org/presentationml/2006/main">
  <p:tag name="KSO_WM_BEAUTIFY_FLAG" val=""/>
</p:tagLst>
</file>

<file path=ppt/tags/tag364.xml><?xml version="1.0" encoding="utf-8"?>
<p:tagLst xmlns:p="http://schemas.openxmlformats.org/presentationml/2006/main">
  <p:tag name="MH" val="20160819160041"/>
  <p:tag name="MH_LIBRARY" val="CONTENTS"/>
  <p:tag name="MH_TYPE" val="NUMBER"/>
  <p:tag name="ID" val="553524"/>
  <p:tag name="MH_ORDER" val="1"/>
  <p:tag name="KSO_WM_TAG_VERSION" val="1.0"/>
  <p:tag name="KSO_WM_TEMPLATE_CATEGORY" val="diagram"/>
  <p:tag name="KSO_WM_TEMPLATE_INDEX" val="20170302"/>
  <p:tag name="KSO_WM_UNIT_TYPE" val="l_h_i"/>
  <p:tag name="KSO_WM_UNIT_INDEX" val="1_1_1"/>
  <p:tag name="KSO_WM_UNIT_ID" val="diagram20170302_4*l_h_i*1_1_1"/>
  <p:tag name="KSO_WM_UNIT_LAYERLEVEL" val="1_1_1"/>
  <p:tag name="KSO_WM_DIAGRAM_GROUP_CODE" val="l1-1"/>
  <p:tag name="KSO_WM_UNIT_FILL_FORE_SCHEMECOLOR_INDEX_BRIGHTNESS" val="0"/>
  <p:tag name="KSO_WM_UNIT_FILL_FORE_SCHEMECOLOR_INDEX" val="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365.xml><?xml version="1.0" encoding="utf-8"?>
<p:tagLst xmlns:p="http://schemas.openxmlformats.org/presentationml/2006/main">
  <p:tag name="KSO_WM_TAG_VERSION" val="1.0"/>
  <p:tag name="KSO_WM_TEMPLATE_CATEGORY" val="diagram"/>
  <p:tag name="KSO_WM_TEMPLATE_INDEX" val="20170302"/>
  <p:tag name="KSO_WM_UNIT_TYPE" val="l_h_i"/>
  <p:tag name="KSO_WM_UNIT_INDEX" val="1_1_3"/>
  <p:tag name="KSO_WM_UNIT_ID" val="diagram20170302_4*l_h_i*1_1_3"/>
  <p:tag name="KSO_WM_UNIT_LAYERLEVEL" val="1_1_1"/>
  <p:tag name="KSO_WM_DIAGRAM_GROUP_CODE" val="l1-1"/>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366.xml><?xml version="1.0" encoding="utf-8"?>
<p:tagLst xmlns:p="http://schemas.openxmlformats.org/presentationml/2006/main">
  <p:tag name="MH" val="20160819160041"/>
  <p:tag name="MH_LIBRARY" val="CONTENTS"/>
  <p:tag name="MH_TYPE" val="ENTRY"/>
  <p:tag name="ID" val="553524"/>
  <p:tag name="MH_ORDER" val="1"/>
  <p:tag name="KSO_WM_TAG_VERSION" val="1.0"/>
  <p:tag name="KSO_WM_TEMPLATE_CATEGORY" val="diagram"/>
  <p:tag name="KSO_WM_TEMPLATE_INDEX" val="20170302"/>
  <p:tag name="KSO_WM_UNIT_TYPE" val="l_h_i"/>
  <p:tag name="KSO_WM_UNIT_INDEX" val="1_1_2"/>
  <p:tag name="KSO_WM_UNIT_ID" val="diagram20170302_4*l_h_i*1_1_2"/>
  <p:tag name="KSO_WM_UNIT_LAYERLEVEL" val="1_1_1"/>
  <p:tag name="KSO_WM_DIAGRAM_GROUP_CODE" val="l1-1"/>
  <p:tag name="KSO_WM_UNIT_LINE_FORE_SCHEMECOLOR_INDEX_BRIGHTNESS" val="0.6"/>
  <p:tag name="KSO_WM_UNIT_LINE_FORE_SCHEMECOLOR_INDEX" val="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367.xml><?xml version="1.0" encoding="utf-8"?>
<p:tagLst xmlns:p="http://schemas.openxmlformats.org/presentationml/2006/main">
  <p:tag name="KSO_WM_BEAUTIFY_FLAG" val=""/>
</p:tagLst>
</file>

<file path=ppt/tags/tag368.xml><?xml version="1.0" encoding="utf-8"?>
<p:tagLst xmlns:p="http://schemas.openxmlformats.org/presentationml/2006/main">
  <p:tag name="KSO_WM_BEAUTIFY_FLAG" val=""/>
</p:tagLst>
</file>

<file path=ppt/tags/tag369.xml><?xml version="1.0" encoding="utf-8"?>
<p:tagLst xmlns:p="http://schemas.openxmlformats.org/presentationml/2006/main">
  <p:tag name="KSO_WM_BEAUTIFY_FLAG" val=""/>
</p:tagLst>
</file>

<file path=ppt/tags/tag370.xml><?xml version="1.0" encoding="utf-8"?>
<p:tagLst xmlns:p="http://schemas.openxmlformats.org/presentationml/2006/main">
  <p:tag name="KSO_WM_BEAUTIFY_FLAG" val=""/>
</p:tagLst>
</file>

<file path=ppt/tags/tag371.xml><?xml version="1.0" encoding="utf-8"?>
<p:tagLst xmlns:p="http://schemas.openxmlformats.org/presentationml/2006/main">
  <p:tag name="KSO_WM_BEAUTIFY_FLAG" val=""/>
</p:tagLst>
</file>

<file path=ppt/tags/tag372.xml><?xml version="1.0" encoding="utf-8"?>
<p:tagLst xmlns:p="http://schemas.openxmlformats.org/presentationml/2006/main">
  <p:tag name="KSO_WM_BEAUTIFY_FLAG" val=""/>
</p:tagLst>
</file>

<file path=ppt/tags/tag373.xml><?xml version="1.0" encoding="utf-8"?>
<p:tagLst xmlns:p="http://schemas.openxmlformats.org/presentationml/2006/main">
  <p:tag name="KSO_WM_BEAUTIFY_FLAG" val=""/>
</p:tagLst>
</file>

<file path=ppt/tags/tag374.xml><?xml version="1.0" encoding="utf-8"?>
<p:tagLst xmlns:p="http://schemas.openxmlformats.org/presentationml/2006/main">
  <p:tag name="KSO_WM_BEAUTIFY_FLAG" val=""/>
</p:tagLst>
</file>

<file path=ppt/tags/tag375.xml><?xml version="1.0" encoding="utf-8"?>
<p:tagLst xmlns:p="http://schemas.openxmlformats.org/presentationml/2006/main">
  <p:tag name="KSO_WM_BEAUTIFY_FLAG" val=""/>
</p:tagLst>
</file>

<file path=ppt/tags/tag376.xml><?xml version="1.0" encoding="utf-8"?>
<p:tagLst xmlns:p="http://schemas.openxmlformats.org/presentationml/2006/main">
  <p:tag name="KSO_WM_BEAUTIFY_FLAG" val=""/>
</p:tagLst>
</file>

<file path=ppt/tags/tag377.xml><?xml version="1.0" encoding="utf-8"?>
<p:tagLst xmlns:p="http://schemas.openxmlformats.org/presentationml/2006/main">
  <p:tag name="KSO_WM_BEAUTIFY_FLAG" val=""/>
</p:tagLst>
</file>

<file path=ppt/tags/tag378.xml><?xml version="1.0" encoding="utf-8"?>
<p:tagLst xmlns:p="http://schemas.openxmlformats.org/presentationml/2006/main">
  <p:tag name="KSO_WM_BEAUTIFY_FLAG" val=""/>
</p:tagLst>
</file>

<file path=ppt/tags/tag379.xml><?xml version="1.0" encoding="utf-8"?>
<p:tagLst xmlns:p="http://schemas.openxmlformats.org/presentationml/2006/main">
  <p:tag name="KSO_WM_BEAUTIFY_FLAG" val=""/>
</p:tagLst>
</file>

<file path=ppt/tags/tag380.xml><?xml version="1.0" encoding="utf-8"?>
<p:tagLst xmlns:p="http://schemas.openxmlformats.org/presentationml/2006/main">
  <p:tag name="MH" val="20160819160041"/>
  <p:tag name="MH_LIBRARY" val="CONTENTS"/>
  <p:tag name="MH_TYPE" val="NUMBER"/>
  <p:tag name="ID" val="553524"/>
  <p:tag name="MH_ORDER" val="1"/>
  <p:tag name="KSO_WM_TAG_VERSION" val="1.0"/>
  <p:tag name="KSO_WM_TEMPLATE_CATEGORY" val="diagram"/>
  <p:tag name="KSO_WM_TEMPLATE_INDEX" val="20170302"/>
  <p:tag name="KSO_WM_UNIT_TYPE" val="l_h_i"/>
  <p:tag name="KSO_WM_UNIT_INDEX" val="1_1_1"/>
  <p:tag name="KSO_WM_UNIT_ID" val="diagram20170302_4*l_h_i*1_1_1"/>
  <p:tag name="KSO_WM_UNIT_LAYERLEVEL" val="1_1_1"/>
  <p:tag name="KSO_WM_DIAGRAM_GROUP_CODE" val="l1-1"/>
  <p:tag name="KSO_WM_UNIT_FILL_FORE_SCHEMECOLOR_INDEX_BRIGHTNESS" val="0"/>
  <p:tag name="KSO_WM_UNIT_FILL_FORE_SCHEMECOLOR_INDEX" val="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381.xml><?xml version="1.0" encoding="utf-8"?>
<p:tagLst xmlns:p="http://schemas.openxmlformats.org/presentationml/2006/main">
  <p:tag name="KSO_WM_TAG_VERSION" val="1.0"/>
  <p:tag name="KSO_WM_TEMPLATE_CATEGORY" val="diagram"/>
  <p:tag name="KSO_WM_TEMPLATE_INDEX" val="20170302"/>
  <p:tag name="KSO_WM_UNIT_TYPE" val="l_h_i"/>
  <p:tag name="KSO_WM_UNIT_INDEX" val="1_1_3"/>
  <p:tag name="KSO_WM_UNIT_ID" val="diagram20170302_4*l_h_i*1_1_3"/>
  <p:tag name="KSO_WM_UNIT_LAYERLEVEL" val="1_1_1"/>
  <p:tag name="KSO_WM_DIAGRAM_GROUP_CODE" val="l1-1"/>
  <p:tag name="KSO_WM_UNIT_TEXT_FILL_FORE_SCHEMECOLOR_INDEX_BRIGHTNESS" val="0"/>
  <p:tag name="KSO_WM_UNIT_TEXT_FILL_FORE_SCHEMECOLOR_INDEX" val="14"/>
  <p:tag name="KSO_WM_UNIT_TEXT_FILL_TYPE" val="1"/>
  <p:tag name="KSO_WM_UNIT_USESOURCEFORMAT_APPLY" val="1"/>
  <p:tag name="KSO_WM_DIAGRAM_VIRTUALLY_FRAME" val="{&quot;height&quot;:352.8314173228347,&quot;left&quot;:389.72330708661417,&quot;top&quot;:93.05,&quot;width&quot;:444.2766929133859}"/>
</p:tagLst>
</file>

<file path=ppt/tags/tag382.xml><?xml version="1.0" encoding="utf-8"?>
<p:tagLst xmlns:p="http://schemas.openxmlformats.org/presentationml/2006/main">
  <p:tag name="MH" val="20160819160041"/>
  <p:tag name="MH_LIBRARY" val="CONTENTS"/>
  <p:tag name="MH_TYPE" val="ENTRY"/>
  <p:tag name="ID" val="553524"/>
  <p:tag name="MH_ORDER" val="1"/>
  <p:tag name="KSO_WM_TAG_VERSION" val="1.0"/>
  <p:tag name="KSO_WM_TEMPLATE_CATEGORY" val="diagram"/>
  <p:tag name="KSO_WM_TEMPLATE_INDEX" val="20170302"/>
  <p:tag name="KSO_WM_UNIT_TYPE" val="l_h_i"/>
  <p:tag name="KSO_WM_UNIT_INDEX" val="1_1_2"/>
  <p:tag name="KSO_WM_UNIT_ID" val="diagram20170302_4*l_h_i*1_1_2"/>
  <p:tag name="KSO_WM_UNIT_LAYERLEVEL" val="1_1_1"/>
  <p:tag name="KSO_WM_DIAGRAM_GROUP_CODE" val="l1-1"/>
  <p:tag name="KSO_WM_UNIT_LINE_FORE_SCHEMECOLOR_INDEX_BRIGHTNESS" val="0.6"/>
  <p:tag name="KSO_WM_UNIT_LINE_FORE_SCHEMECOLOR_INDEX" val="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352.8314173228347,&quot;left&quot;:389.72330708661417,&quot;top&quot;:93.05,&quot;width&quot;:444.2766929133859}"/>
</p:tagLst>
</file>

<file path=ppt/tags/tag383.xml><?xml version="1.0" encoding="utf-8"?>
<p:tagLst xmlns:p="http://schemas.openxmlformats.org/presentationml/2006/main">
  <p:tag name="KSO_WM_BEAUTIFY_FLAG" val=""/>
</p:tagLst>
</file>

<file path=ppt/tags/tag384.xml><?xml version="1.0" encoding="utf-8"?>
<p:tagLst xmlns:p="http://schemas.openxmlformats.org/presentationml/2006/main">
  <p:tag name="KSO_WM_BEAUTIFY_FLAG" val=""/>
</p:tagLst>
</file>

<file path=ppt/tags/tag385.xml><?xml version="1.0" encoding="utf-8"?>
<p:tagLst xmlns:p="http://schemas.openxmlformats.org/presentationml/2006/main">
  <p:tag name="KSO_WM_BEAUTIFY_FLAG" val=""/>
</p:tagLst>
</file>

<file path=ppt/tags/tag386.xml><?xml version="1.0" encoding="utf-8"?>
<p:tagLst xmlns:p="http://schemas.openxmlformats.org/presentationml/2006/main">
  <p:tag name="KSO_WM_BEAUTIFY_FLAG" val=""/>
</p:tagLst>
</file>

<file path=ppt/tags/tag387.xml><?xml version="1.0" encoding="utf-8"?>
<p:tagLst xmlns:p="http://schemas.openxmlformats.org/presentationml/2006/main">
  <p:tag name="KSO_WM_BEAUTIFY_FLAG" val=""/>
</p:tagLst>
</file>

<file path=ppt/tags/tag388.xml><?xml version="1.0" encoding="utf-8"?>
<p:tagLst xmlns:p="http://schemas.openxmlformats.org/presentationml/2006/main">
  <p:tag name="KSO_WM_BEAUTIFY_FLAG" val=""/>
</p:tagLst>
</file>

<file path=ppt/tags/tag389.xml><?xml version="1.0" encoding="utf-8"?>
<p:tagLst xmlns:p="http://schemas.openxmlformats.org/presentationml/2006/main">
  <p:tag name="KSO_WM_BEAUTIFY_FLAG" val=""/>
</p:tagLst>
</file>

<file path=ppt/tags/tag390.xml><?xml version="1.0" encoding="utf-8"?>
<p:tagLst xmlns:p="http://schemas.openxmlformats.org/presentationml/2006/main">
  <p:tag name="KSO_WM_BEAUTIFY_FLAG" val=""/>
</p:tagLst>
</file>

<file path=ppt/tags/tag391.xml><?xml version="1.0" encoding="utf-8"?>
<p:tagLst xmlns:p="http://schemas.openxmlformats.org/presentationml/2006/main">
  <p:tag name="KSO_WM_BEAUTIFY_FLAG" val=""/>
</p:tagLst>
</file>

<file path=ppt/tags/tag392.xml><?xml version="1.0" encoding="utf-8"?>
<p:tagLst xmlns:p="http://schemas.openxmlformats.org/presentationml/2006/main">
  <p:tag name="KSO_WM_BEAUTIFY_FLAG" val=""/>
</p:tagLst>
</file>

<file path=ppt/tags/tag393.xml><?xml version="1.0" encoding="utf-8"?>
<p:tagLst xmlns:p="http://schemas.openxmlformats.org/presentationml/2006/main">
  <p:tag name="KSO_WM_BEAUTIFY_FLAG" val=""/>
</p:tagLst>
</file>

<file path=ppt/tags/tag394.xml><?xml version="1.0" encoding="utf-8"?>
<p:tagLst xmlns:p="http://schemas.openxmlformats.org/presentationml/2006/main">
  <p:tag name="KSO_WM_BEAUTIFY_FLAG" val=""/>
</p:tagLst>
</file>

<file path=ppt/tags/tag395.xml><?xml version="1.0" encoding="utf-8"?>
<p:tagLst xmlns:p="http://schemas.openxmlformats.org/presentationml/2006/main">
  <p:tag name="KSO_WM_BEAUTIFY_FLAG" val=""/>
</p:tagLst>
</file>

<file path=ppt/tags/tag396.xml><?xml version="1.0" encoding="utf-8"?>
<p:tagLst xmlns:p="http://schemas.openxmlformats.org/presentationml/2006/main">
  <p:tag name="KSO_WM_BEAUTIFY_FLAG" val=""/>
</p:tagLst>
</file>

<file path=ppt/tags/tag397.xml><?xml version="1.0" encoding="utf-8"?>
<p:tagLst xmlns:p="http://schemas.openxmlformats.org/presentationml/2006/main">
  <p:tag name="KSO_WM_BEAUTIFY_FLAG" val=""/>
</p:tagLst>
</file>

<file path=ppt/tags/tag398.xml><?xml version="1.0" encoding="utf-8"?>
<p:tagLst xmlns:p="http://schemas.openxmlformats.org/presentationml/2006/main">
  <p:tag name="KSO_WM_BEAUTIFY_FLAG" val=""/>
</p:tagLst>
</file>

<file path=ppt/tags/tag399.xml><?xml version="1.0" encoding="utf-8"?>
<p:tagLst xmlns:p="http://schemas.openxmlformats.org/presentationml/2006/main">
  <p:tag name="KSO_WM_BEAUTIFY_FLAG" val=""/>
</p:tagLst>
</file>

<file path=ppt/tags/tag400.xml><?xml version="1.0" encoding="utf-8"?>
<p:tagLst xmlns:p="http://schemas.openxmlformats.org/presentationml/2006/main">
  <p:tag name="KSO_WM_BEAUTIFY_FLAG" val=""/>
</p:tagLst>
</file>

<file path=ppt/tags/tag401.xml><?xml version="1.0" encoding="utf-8"?>
<p:tagLst xmlns:p="http://schemas.openxmlformats.org/presentationml/2006/main">
  <p:tag name="KSO_WM_BEAUTIFY_FLAG" val=""/>
</p:tagLst>
</file>

<file path=ppt/tags/tag402.xml><?xml version="1.0" encoding="utf-8"?>
<p:tagLst xmlns:p="http://schemas.openxmlformats.org/presentationml/2006/main">
  <p:tag name="KSO_WM_BEAUTIFY_FLAG" val=""/>
</p:tagLst>
</file>

<file path=ppt/tags/tag403.xml><?xml version="1.0" encoding="utf-8"?>
<p:tagLst xmlns:p="http://schemas.openxmlformats.org/presentationml/2006/main">
  <p:tag name="KSO_WM_BEAUTIFY_FLAG" val=""/>
</p:tagLst>
</file>

<file path=ppt/tags/tag404.xml><?xml version="1.0" encoding="utf-8"?>
<p:tagLst xmlns:p="http://schemas.openxmlformats.org/presentationml/2006/main">
  <p:tag name="KSO_WM_BEAUTIFY_FLAG" val=""/>
</p:tagLst>
</file>

<file path=ppt/tags/tag405.xml><?xml version="1.0" encoding="utf-8"?>
<p:tagLst xmlns:p="http://schemas.openxmlformats.org/presentationml/2006/main">
  <p:tag name="KSO_WM_BEAUTIFY_FLAG" val=""/>
</p:tagLst>
</file>

<file path=ppt/tags/tag406.xml><?xml version="1.0" encoding="utf-8"?>
<p:tagLst xmlns:p="http://schemas.openxmlformats.org/presentationml/2006/main">
  <p:tag name="KSO_WM_BEAUTIFY_FLAG" val=""/>
</p:tagLst>
</file>

<file path=ppt/tags/tag407.xml><?xml version="1.0" encoding="utf-8"?>
<p:tagLst xmlns:p="http://schemas.openxmlformats.org/presentationml/2006/main">
  <p:tag name="KSO_WM_BEAUTIFY_FLAG" val=""/>
</p:tagLst>
</file>

<file path=ppt/tags/tag408.xml><?xml version="1.0" encoding="utf-8"?>
<p:tagLst xmlns:p="http://schemas.openxmlformats.org/presentationml/2006/main">
  <p:tag name="KSO_WM_BEAUTIFY_FLAG" val=""/>
</p:tagLst>
</file>

<file path=ppt/tags/tag409.xml><?xml version="1.0" encoding="utf-8"?>
<p:tagLst xmlns:p="http://schemas.openxmlformats.org/presentationml/2006/main">
  <p:tag name="KSO_WM_BEAUTIFY_FLAG" val=""/>
</p:tagLst>
</file>

<file path=ppt/tags/tag410.xml><?xml version="1.0" encoding="utf-8"?>
<p:tagLst xmlns:p="http://schemas.openxmlformats.org/presentationml/2006/main">
  <p:tag name="KSO_WM_BEAUTIFY_FLAG" val=""/>
</p:tagLst>
</file>

<file path=ppt/tags/tag411.xml><?xml version="1.0" encoding="utf-8"?>
<p:tagLst xmlns:p="http://schemas.openxmlformats.org/presentationml/2006/main">
  <p:tag name="KSO_WM_BEAUTIFY_FLAG" val=""/>
</p:tagLst>
</file>

<file path=ppt/tags/tag412.xml><?xml version="1.0" encoding="utf-8"?>
<p:tagLst xmlns:p="http://schemas.openxmlformats.org/presentationml/2006/main">
  <p:tag name="KSO_WM_BEAUTIFY_FLAG" val=""/>
</p:tagLst>
</file>

<file path=ppt/tags/tag413.xml><?xml version="1.0" encoding="utf-8"?>
<p:tagLst xmlns:p="http://schemas.openxmlformats.org/presentationml/2006/main">
  <p:tag name="KSO_WM_BEAUTIFY_FLAG" val=""/>
</p:tagLst>
</file>

<file path=ppt/tags/tag414.xml><?xml version="1.0" encoding="utf-8"?>
<p:tagLst xmlns:p="http://schemas.openxmlformats.org/presentationml/2006/main">
  <p:tag name="KSO_WM_BEAUTIFY_FLAG" val=""/>
</p:tagLst>
</file>

<file path=ppt/tags/tag415.xml><?xml version="1.0" encoding="utf-8"?>
<p:tagLst xmlns:p="http://schemas.openxmlformats.org/presentationml/2006/main">
  <p:tag name="KSO_WM_BEAUTIFY_FLAG" val=""/>
</p:tagLst>
</file>

<file path=ppt/tags/tag416.xml><?xml version="1.0" encoding="utf-8"?>
<p:tagLst xmlns:p="http://schemas.openxmlformats.org/presentationml/2006/main">
  <p:tag name="KSO_WM_BEAUTIFY_FLAG" val=""/>
</p:tagLst>
</file>

<file path=ppt/tags/tag417.xml><?xml version="1.0" encoding="utf-8"?>
<p:tagLst xmlns:p="http://schemas.openxmlformats.org/presentationml/2006/main">
  <p:tag name="KSO_WM_BEAUTIFY_FLAG" val=""/>
</p:tagLst>
</file>

<file path=ppt/tags/tag418.xml><?xml version="1.0" encoding="utf-8"?>
<p:tagLst xmlns:p="http://schemas.openxmlformats.org/presentationml/2006/main">
  <p:tag name="KSO_WM_BEAUTIFY_FLAG" val=""/>
</p:tagLst>
</file>

<file path=ppt/tags/tag419.xml><?xml version="1.0" encoding="utf-8"?>
<p:tagLst xmlns:p="http://schemas.openxmlformats.org/presentationml/2006/main">
  <p:tag name="KSO_WM_BEAUTIFY_FLAG" val=""/>
</p:tagLst>
</file>

<file path=ppt/tags/tag420.xml><?xml version="1.0" encoding="utf-8"?>
<p:tagLst xmlns:p="http://schemas.openxmlformats.org/presentationml/2006/main">
  <p:tag name="KSO_WM_BEAUTIFY_FLAG" val=""/>
</p:tagLst>
</file>

<file path=ppt/tags/tag421.xml><?xml version="1.0" encoding="utf-8"?>
<p:tagLst xmlns:p="http://schemas.openxmlformats.org/presentationml/2006/main">
  <p:tag name="KSO_WM_BEAUTIFY_FLAG" val=""/>
</p:tagLst>
</file>

<file path=ppt/tags/tag422.xml><?xml version="1.0" encoding="utf-8"?>
<p:tagLst xmlns:p="http://schemas.openxmlformats.org/presentationml/2006/main">
  <p:tag name="KSO_WM_BEAUTIFY_FLAG" val=""/>
</p:tagLst>
</file>

<file path=ppt/tags/tag423.xml><?xml version="1.0" encoding="utf-8"?>
<p:tagLst xmlns:p="http://schemas.openxmlformats.org/presentationml/2006/main">
  <p:tag name="KSO_WM_BEAUTIFY_FLAG" val=""/>
</p:tagLst>
</file>

<file path=ppt/tags/tag424.xml><?xml version="1.0" encoding="utf-8"?>
<p:tagLst xmlns:p="http://schemas.openxmlformats.org/presentationml/2006/main">
  <p:tag name="KSO_WM_BEAUTIFY_FLAG" val=""/>
</p:tagLst>
</file>

<file path=ppt/tags/tag425.xml><?xml version="1.0" encoding="utf-8"?>
<p:tagLst xmlns:p="http://schemas.openxmlformats.org/presentationml/2006/main">
  <p:tag name="commondata" val="eyJoZGlkIjoiM2M3NzEwZGUwOWI5ODUyMDVmZTQ5NTgzY2ZiNzVlNjc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00B0F0"/>
        </a:solidFill>
        <a:ln>
          <a:noFill/>
        </a:ln>
      </a:spPr>
      <a:bodyPr rtlCol="0" anchor="ctr"/>
      <a:lstStyle>
        <a:defPPr algn="ctr">
          <a:defRPr lang="zh-CN" altLang="en-US"/>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6306</Words>
  <Application>WPS 演示</Application>
  <PresentationFormat>宽屏</PresentationFormat>
  <Paragraphs>947</Paragraphs>
  <Slides>72</Slides>
  <Notes>0</Notes>
  <HiddenSlides>0</HiddenSlides>
  <MMClips>0</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72</vt:i4>
      </vt:variant>
    </vt:vector>
  </HeadingPairs>
  <TitlesOfParts>
    <vt:vector size="97" baseType="lpstr">
      <vt:lpstr>Arial</vt:lpstr>
      <vt:lpstr>宋体</vt:lpstr>
      <vt:lpstr>Wingdings</vt:lpstr>
      <vt:lpstr>思源黑体 CN Bold</vt:lpstr>
      <vt:lpstr>思源黑体 CN Regular</vt:lpstr>
      <vt:lpstr>Times New Roman</vt:lpstr>
      <vt:lpstr>Arial Narrow</vt:lpstr>
      <vt:lpstr>微软雅黑</vt:lpstr>
      <vt:lpstr>思源黑体 CN Heavy</vt:lpstr>
      <vt:lpstr>思源宋体 CN</vt:lpstr>
      <vt:lpstr>Segoe UI</vt:lpstr>
      <vt:lpstr>等线</vt:lpstr>
      <vt:lpstr>Arial Unicode MS</vt:lpstr>
      <vt:lpstr>等线 Light</vt:lpstr>
      <vt:lpstr>Calibri</vt:lpstr>
      <vt:lpstr>思源黑体</vt:lpstr>
      <vt:lpstr>黑体</vt:lpstr>
      <vt:lpstr>OPPOSans B</vt:lpstr>
      <vt:lpstr>Microsoft JhengHei</vt:lpstr>
      <vt:lpstr>PMingLiU</vt:lpstr>
      <vt:lpstr>MiSans</vt:lpstr>
      <vt:lpstr>思源宋体 CN Heavy</vt:lpstr>
      <vt:lpstr>思源黑体 CN Normal</vt:lpstr>
      <vt:lpstr>思源黑体 CN Medium</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兰志晖</dc:creator>
  <cp:lastModifiedBy>YoTi</cp:lastModifiedBy>
  <cp:revision>118</cp:revision>
  <dcterms:created xsi:type="dcterms:W3CDTF">2024-08-01T09:52:00Z</dcterms:created>
  <dcterms:modified xsi:type="dcterms:W3CDTF">2026-03-27T03:21:53Z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683632D696A44D5295F0ACF03F9BC416_13</vt:lpwstr>
  </property>
  <property fmtid="{D5CDD505-2E9C-101B-9397-08002B2CF9AE}" pid="3" name="KSOProductBuildVer">
    <vt:lpwstr>2052-12.1.0.19770</vt:lpwstr>
  </property>
</Properties>
</file>